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6323ea745747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624769c6cf4fe8"/>
  </p:sldMasterIdLst>
  <p:sldIdLst>
    <p:sldId xmlns:r="http://schemas.openxmlformats.org/officeDocument/2006/relationships" id="256" r:id="R2b427211f7724418"/>
    <p:sldId xmlns:r="http://schemas.openxmlformats.org/officeDocument/2006/relationships" id="257" r:id="R3c0e225ec77a4183"/>
    <p:sldId xmlns:r="http://schemas.openxmlformats.org/officeDocument/2006/relationships" id="258" r:id="R7dfb21ea586543e5"/>
    <p:sldId xmlns:r="http://schemas.openxmlformats.org/officeDocument/2006/relationships" id="259" r:id="R5eba90f0a8314e04"/>
    <p:sldId xmlns:r="http://schemas.openxmlformats.org/officeDocument/2006/relationships" id="260" r:id="Rd525486dd8b54ed3"/>
    <p:sldId xmlns:r="http://schemas.openxmlformats.org/officeDocument/2006/relationships" id="261" r:id="R58da2ccb29774b54"/>
    <p:sldId xmlns:r="http://schemas.openxmlformats.org/officeDocument/2006/relationships" id="262" r:id="R989802caa0b14d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624769c6cf4fe8" /><Relationship Type="http://schemas.openxmlformats.org/officeDocument/2006/relationships/slide" Target="/ppt/slides/slide1.xml" Id="R2b427211f7724418" /><Relationship Type="http://schemas.openxmlformats.org/officeDocument/2006/relationships/slide" Target="/ppt/slides/slide2.xml" Id="R3c0e225ec77a4183" /><Relationship Type="http://schemas.openxmlformats.org/officeDocument/2006/relationships/slide" Target="/ppt/slides/slide3.xml" Id="R7dfb21ea586543e5" /><Relationship Type="http://schemas.openxmlformats.org/officeDocument/2006/relationships/slide" Target="/ppt/slides/slide4.xml" Id="R5eba90f0a8314e04" /><Relationship Type="http://schemas.openxmlformats.org/officeDocument/2006/relationships/slide" Target="/ppt/slides/slide5.xml" Id="Rd525486dd8b54ed3" /><Relationship Type="http://schemas.openxmlformats.org/officeDocument/2006/relationships/slide" Target="/ppt/slides/slide6.xml" Id="R58da2ccb29774b54" /><Relationship Type="http://schemas.openxmlformats.org/officeDocument/2006/relationships/slide" Target="/ppt/slides/slide7.xml" Id="R989802caa0b14d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9e964280204b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9191ae87441aa" /><Relationship Type="http://schemas.openxmlformats.org/officeDocument/2006/relationships/theme" Target="/ppt/slideMasters/theme/theme1.xml" Id="Rf8b58ae549b84b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39191ae87441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1184d770c4d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19bbd06c44e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33d6a4ac546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b1f6e5e9c42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bac74cb5145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47b16ce704f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31808fc2249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ADMENTO EVENSKJER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ADMENTO EVENSKJER AS ble etablert [år] og holder til i Evenskjer.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13 943 526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3 325 214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2 524 554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6 847 140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EVENSKJER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9440 Evenskjer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08 99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950 533 676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