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3caa85dd1f46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8b993104454f0b"/>
  </p:sldMasterIdLst>
  <p:sldIdLst>
    <p:sldId xmlns:r="http://schemas.openxmlformats.org/officeDocument/2006/relationships" id="256" r:id="R6312eea839354e07"/>
    <p:sldId xmlns:r="http://schemas.openxmlformats.org/officeDocument/2006/relationships" id="257" r:id="Rc5ba9e7f1fe94e84"/>
    <p:sldId xmlns:r="http://schemas.openxmlformats.org/officeDocument/2006/relationships" id="258" r:id="R72c526a60f954208"/>
    <p:sldId xmlns:r="http://schemas.openxmlformats.org/officeDocument/2006/relationships" id="259" r:id="R5013e239ac5d4d53"/>
    <p:sldId xmlns:r="http://schemas.openxmlformats.org/officeDocument/2006/relationships" id="260" r:id="Raa54bf34ec2144ea"/>
    <p:sldId xmlns:r="http://schemas.openxmlformats.org/officeDocument/2006/relationships" id="261" r:id="Ra483e3d8ed304866"/>
    <p:sldId xmlns:r="http://schemas.openxmlformats.org/officeDocument/2006/relationships" id="262" r:id="Rbee0a8d883d34d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b993104454f0b" /><Relationship Type="http://schemas.openxmlformats.org/officeDocument/2006/relationships/slide" Target="/ppt/slides/slide1.xml" Id="R6312eea839354e07" /><Relationship Type="http://schemas.openxmlformats.org/officeDocument/2006/relationships/slide" Target="/ppt/slides/slide2.xml" Id="Rc5ba9e7f1fe94e84" /><Relationship Type="http://schemas.openxmlformats.org/officeDocument/2006/relationships/slide" Target="/ppt/slides/slide3.xml" Id="R72c526a60f954208" /><Relationship Type="http://schemas.openxmlformats.org/officeDocument/2006/relationships/slide" Target="/ppt/slides/slide4.xml" Id="R5013e239ac5d4d53" /><Relationship Type="http://schemas.openxmlformats.org/officeDocument/2006/relationships/slide" Target="/ppt/slides/slide5.xml" Id="Raa54bf34ec2144ea" /><Relationship Type="http://schemas.openxmlformats.org/officeDocument/2006/relationships/slide" Target="/ppt/slides/slide6.xml" Id="Ra483e3d8ed304866" /><Relationship Type="http://schemas.openxmlformats.org/officeDocument/2006/relationships/slide" Target="/ppt/slides/slide7.xml" Id="Rbee0a8d883d34d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b0a0142b434b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ec20e6caf4ca3" /><Relationship Type="http://schemas.openxmlformats.org/officeDocument/2006/relationships/theme" Target="/ppt/slideMasters/theme/theme1.xml" Id="Rfc5ff3f815a34c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dec20e6caf4c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b804c476848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ee66dfc6645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2284ecbbe46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f3ada1c9f43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16fe747a84b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140953d204e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0c8d7ea7d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REALBYGG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REALBYGG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456 784 916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58 900 352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203 322 872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JIRA HOLDING AS  –  41,1 %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HIA HOLDING AS  –  34,4 %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H-AG HOLDING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BOGEN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950 525 932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