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4c303eba23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6047b649942af"/>
  </p:sldMasterIdLst>
  <p:sldIdLst>
    <p:sldId xmlns:r="http://schemas.openxmlformats.org/officeDocument/2006/relationships" id="256" r:id="R5f6cbf3539e04c1b"/>
    <p:sldId xmlns:r="http://schemas.openxmlformats.org/officeDocument/2006/relationships" id="257" r:id="Rb083a86a1f3c4dd7"/>
    <p:sldId xmlns:r="http://schemas.openxmlformats.org/officeDocument/2006/relationships" id="258" r:id="Ra8a46e8b2bdb4193"/>
    <p:sldId xmlns:r="http://schemas.openxmlformats.org/officeDocument/2006/relationships" id="259" r:id="R2ddc4083ac294e17"/>
    <p:sldId xmlns:r="http://schemas.openxmlformats.org/officeDocument/2006/relationships" id="260" r:id="R1a7ff3a686cf4a77"/>
    <p:sldId xmlns:r="http://schemas.openxmlformats.org/officeDocument/2006/relationships" id="261" r:id="R4b5827cb88f74d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6047b649942af" /><Relationship Type="http://schemas.openxmlformats.org/officeDocument/2006/relationships/slide" Target="/ppt/slides/slide1.xml" Id="R5f6cbf3539e04c1b" /><Relationship Type="http://schemas.openxmlformats.org/officeDocument/2006/relationships/slide" Target="/ppt/slides/slide2.xml" Id="Rb083a86a1f3c4dd7" /><Relationship Type="http://schemas.openxmlformats.org/officeDocument/2006/relationships/slide" Target="/ppt/slides/slide3.xml" Id="Ra8a46e8b2bdb4193" /><Relationship Type="http://schemas.openxmlformats.org/officeDocument/2006/relationships/slide" Target="/ppt/slides/slide4.xml" Id="R2ddc4083ac294e17" /><Relationship Type="http://schemas.openxmlformats.org/officeDocument/2006/relationships/slide" Target="/ppt/slides/slide5.xml" Id="R1a7ff3a686cf4a77" /><Relationship Type="http://schemas.openxmlformats.org/officeDocument/2006/relationships/slide" Target="/ppt/slides/slide6.xml" Id="R4b5827cb88f74d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ff907455240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2a3b4988d45cc" /><Relationship Type="http://schemas.openxmlformats.org/officeDocument/2006/relationships/theme" Target="/ppt/slideMasters/theme/theme1.xml" Id="Rc2714eb1d84b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12a3b4988d45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4926b2aae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59e9c142244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35c5a97c1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e6e1b777740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a7449469043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df9cc09a7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