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f76e8f25f449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9fb800f209458d"/>
  </p:sldMasterIdLst>
  <p:sldIdLst>
    <p:sldId xmlns:r="http://schemas.openxmlformats.org/officeDocument/2006/relationships" id="256" r:id="R3511c0391d304762"/>
    <p:sldId xmlns:r="http://schemas.openxmlformats.org/officeDocument/2006/relationships" id="257" r:id="R60f7022f7374465c"/>
    <p:sldId xmlns:r="http://schemas.openxmlformats.org/officeDocument/2006/relationships" id="258" r:id="R7c785bd3a5b94276"/>
    <p:sldId xmlns:r="http://schemas.openxmlformats.org/officeDocument/2006/relationships" id="259" r:id="Rbaad1fa986f140cf"/>
    <p:sldId xmlns:r="http://schemas.openxmlformats.org/officeDocument/2006/relationships" id="260" r:id="R797a8ff600f842f1"/>
    <p:sldId xmlns:r="http://schemas.openxmlformats.org/officeDocument/2006/relationships" id="261" r:id="R12b0fa6eaeb74fe5"/>
    <p:sldId xmlns:r="http://schemas.openxmlformats.org/officeDocument/2006/relationships" id="262" r:id="R978edfe27d8e43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9fb800f209458d" /><Relationship Type="http://schemas.openxmlformats.org/officeDocument/2006/relationships/slide" Target="/ppt/slides/slide1.xml" Id="R3511c0391d304762" /><Relationship Type="http://schemas.openxmlformats.org/officeDocument/2006/relationships/slide" Target="/ppt/slides/slide2.xml" Id="R60f7022f7374465c" /><Relationship Type="http://schemas.openxmlformats.org/officeDocument/2006/relationships/slide" Target="/ppt/slides/slide3.xml" Id="R7c785bd3a5b94276" /><Relationship Type="http://schemas.openxmlformats.org/officeDocument/2006/relationships/slide" Target="/ppt/slides/slide4.xml" Id="Rbaad1fa986f140cf" /><Relationship Type="http://schemas.openxmlformats.org/officeDocument/2006/relationships/slide" Target="/ppt/slides/slide5.xml" Id="R797a8ff600f842f1" /><Relationship Type="http://schemas.openxmlformats.org/officeDocument/2006/relationships/slide" Target="/ppt/slides/slide6.xml" Id="R12b0fa6eaeb74fe5" /><Relationship Type="http://schemas.openxmlformats.org/officeDocument/2006/relationships/slide" Target="/ppt/slides/slide7.xml" Id="R978edfe27d8e43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61aa56ceb346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ee14ab52947cb" /><Relationship Type="http://schemas.openxmlformats.org/officeDocument/2006/relationships/theme" Target="/ppt/slideMasters/theme/theme1.xml" Id="R19b42e27357a41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7ee14ab52947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8b8f127c114e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203c9233c4c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fbb00941146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37ac949534f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9f86ad82e241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7288d15974e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56457b2f444d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DAGS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DAGS MASKIN AS ble etablert [år] og holder til i Sykkylven.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23 801 069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1 023 984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483 410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14 150 117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25 988 698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KLOKK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LENNART HAUGSETH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6230 Sykkylven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92 68 55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arild@dagsmaskin.no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dagsmaskin.no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950 429 992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DAGS MASKIN AS</a:t>
            </a:r>
          </a:p>
        </p:txBody>
      </p:sp>
    </p:spTree>
  </p:cSld>
  <p:clrMapOvr>
    <a:masterClrMapping xmlns:a="http://schemas.openxmlformats.org/drawingml/2006/main"/>
  </p:clrMapOvr>
</p:sld>
</file>