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541148d77c42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c87b328bfa4291"/>
  </p:sldMasterIdLst>
  <p:sldIdLst>
    <p:sldId xmlns:r="http://schemas.openxmlformats.org/officeDocument/2006/relationships" id="256" r:id="R42364b9d68dc47f6"/>
    <p:sldId xmlns:r="http://schemas.openxmlformats.org/officeDocument/2006/relationships" id="257" r:id="R22dddd0c5c7c4ac4"/>
    <p:sldId xmlns:r="http://schemas.openxmlformats.org/officeDocument/2006/relationships" id="258" r:id="Ra33570af1d6546ac"/>
    <p:sldId xmlns:r="http://schemas.openxmlformats.org/officeDocument/2006/relationships" id="259" r:id="R5d7244eff6b14f97"/>
    <p:sldId xmlns:r="http://schemas.openxmlformats.org/officeDocument/2006/relationships" id="260" r:id="Rb9b70fa5dcac4c41"/>
    <p:sldId xmlns:r="http://schemas.openxmlformats.org/officeDocument/2006/relationships" id="261" r:id="R65cafb2b442f4728"/>
    <p:sldId xmlns:r="http://schemas.openxmlformats.org/officeDocument/2006/relationships" id="262" r:id="R53a8d1deff274c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c87b328bfa4291" /><Relationship Type="http://schemas.openxmlformats.org/officeDocument/2006/relationships/slide" Target="/ppt/slides/slide1.xml" Id="R42364b9d68dc47f6" /><Relationship Type="http://schemas.openxmlformats.org/officeDocument/2006/relationships/slide" Target="/ppt/slides/slide2.xml" Id="R22dddd0c5c7c4ac4" /><Relationship Type="http://schemas.openxmlformats.org/officeDocument/2006/relationships/slide" Target="/ppt/slides/slide3.xml" Id="Ra33570af1d6546ac" /><Relationship Type="http://schemas.openxmlformats.org/officeDocument/2006/relationships/slide" Target="/ppt/slides/slide4.xml" Id="R5d7244eff6b14f97" /><Relationship Type="http://schemas.openxmlformats.org/officeDocument/2006/relationships/slide" Target="/ppt/slides/slide5.xml" Id="Rb9b70fa5dcac4c41" /><Relationship Type="http://schemas.openxmlformats.org/officeDocument/2006/relationships/slide" Target="/ppt/slides/slide6.xml" Id="R65cafb2b442f4728" /><Relationship Type="http://schemas.openxmlformats.org/officeDocument/2006/relationships/slide" Target="/ppt/slides/slide7.xml" Id="R53a8d1deff274c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d0ce52648243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49350f2a404aa1" /><Relationship Type="http://schemas.openxmlformats.org/officeDocument/2006/relationships/theme" Target="/ppt/slideMasters/theme/theme1.xml" Id="R4e79317d646149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49350f2a404a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c699a34cf46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32b20e296d42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56dac39a74a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bcfd6701f04c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b215dc486440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1f5c9a10c46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7fcf008e7d4c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MULTI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 REGNSKAP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13 490 655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3 353 178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2 661 191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340 759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5 682 114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FRAMO INVEST AS  –  80,1 %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 REGNSKAP AS  –  16,6 %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HELENE GUTTORMSEN  –  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KRISTINA LANDELIUS  –  1,7 %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Fiskåveien 4H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00 04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post@multiregnskap.no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950 428 643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 REGNSKAP AS</a:t>
            </a:r>
          </a:p>
        </p:txBody>
      </p:sp>
    </p:spTree>
  </p:cSld>
  <p:clrMapOvr>
    <a:masterClrMapping xmlns:a="http://schemas.openxmlformats.org/drawingml/2006/main"/>
  </p:clrMapOvr>
</p:sld>
</file>