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3e7fdad53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1b11267b44edf"/>
  </p:sldMasterIdLst>
  <p:sldIdLst>
    <p:sldId xmlns:r="http://schemas.openxmlformats.org/officeDocument/2006/relationships" id="256" r:id="R8176195f331d4c8b"/>
    <p:sldId xmlns:r="http://schemas.openxmlformats.org/officeDocument/2006/relationships" id="257" r:id="Re0ed2aeeda754650"/>
    <p:sldId xmlns:r="http://schemas.openxmlformats.org/officeDocument/2006/relationships" id="258" r:id="Rbe06ee877d1241d6"/>
    <p:sldId xmlns:r="http://schemas.openxmlformats.org/officeDocument/2006/relationships" id="259" r:id="R4c627e82840e4232"/>
    <p:sldId xmlns:r="http://schemas.openxmlformats.org/officeDocument/2006/relationships" id="260" r:id="R5bb2b7a1d3e54391"/>
    <p:sldId xmlns:r="http://schemas.openxmlformats.org/officeDocument/2006/relationships" id="261" r:id="R1f0c7c4b08b5434a"/>
    <p:sldId xmlns:r="http://schemas.openxmlformats.org/officeDocument/2006/relationships" id="262" r:id="Raf339e3707b5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1b11267b44edf" /><Relationship Type="http://schemas.openxmlformats.org/officeDocument/2006/relationships/slide" Target="/ppt/slides/slide1.xml" Id="R8176195f331d4c8b" /><Relationship Type="http://schemas.openxmlformats.org/officeDocument/2006/relationships/slide" Target="/ppt/slides/slide2.xml" Id="Re0ed2aeeda754650" /><Relationship Type="http://schemas.openxmlformats.org/officeDocument/2006/relationships/slide" Target="/ppt/slides/slide3.xml" Id="Rbe06ee877d1241d6" /><Relationship Type="http://schemas.openxmlformats.org/officeDocument/2006/relationships/slide" Target="/ppt/slides/slide4.xml" Id="R4c627e82840e4232" /><Relationship Type="http://schemas.openxmlformats.org/officeDocument/2006/relationships/slide" Target="/ppt/slides/slide5.xml" Id="R5bb2b7a1d3e54391" /><Relationship Type="http://schemas.openxmlformats.org/officeDocument/2006/relationships/slide" Target="/ppt/slides/slide6.xml" Id="R1f0c7c4b08b5434a" /><Relationship Type="http://schemas.openxmlformats.org/officeDocument/2006/relationships/slide" Target="/ppt/slides/slide7.xml" Id="Raf339e3707b5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3fd225ec2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39b385b54457" /><Relationship Type="http://schemas.openxmlformats.org/officeDocument/2006/relationships/theme" Target="/ppt/slideMasters/theme/theme1.xml" Id="R4ea9e91eaaf2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439b385b5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4d20b0db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6420cd83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48d402b7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c2469665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ea7fddc5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1d655950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43fcf873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