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667bf7956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958c1a1fc4b72"/>
  </p:sldMasterIdLst>
  <p:sldIdLst>
    <p:sldId xmlns:r="http://schemas.openxmlformats.org/officeDocument/2006/relationships" id="256" r:id="R2fca9102f35144c7"/>
    <p:sldId xmlns:r="http://schemas.openxmlformats.org/officeDocument/2006/relationships" id="257" r:id="R01b3ea990cde469c"/>
    <p:sldId xmlns:r="http://schemas.openxmlformats.org/officeDocument/2006/relationships" id="258" r:id="Rc8188e75084944f3"/>
    <p:sldId xmlns:r="http://schemas.openxmlformats.org/officeDocument/2006/relationships" id="259" r:id="R5143c1e401714ae8"/>
    <p:sldId xmlns:r="http://schemas.openxmlformats.org/officeDocument/2006/relationships" id="260" r:id="R411c9b62baab4292"/>
    <p:sldId xmlns:r="http://schemas.openxmlformats.org/officeDocument/2006/relationships" id="261" r:id="R748bdbc505dc47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958c1a1fc4b72" /><Relationship Type="http://schemas.openxmlformats.org/officeDocument/2006/relationships/slide" Target="/ppt/slides/slide1.xml" Id="R2fca9102f35144c7" /><Relationship Type="http://schemas.openxmlformats.org/officeDocument/2006/relationships/slide" Target="/ppt/slides/slide2.xml" Id="R01b3ea990cde469c" /><Relationship Type="http://schemas.openxmlformats.org/officeDocument/2006/relationships/slide" Target="/ppt/slides/slide3.xml" Id="Rc8188e75084944f3" /><Relationship Type="http://schemas.openxmlformats.org/officeDocument/2006/relationships/slide" Target="/ppt/slides/slide4.xml" Id="R5143c1e401714ae8" /><Relationship Type="http://schemas.openxmlformats.org/officeDocument/2006/relationships/slide" Target="/ppt/slides/slide5.xml" Id="R411c9b62baab4292" /><Relationship Type="http://schemas.openxmlformats.org/officeDocument/2006/relationships/slide" Target="/ppt/slides/slide6.xml" Id="R748bdbc505dc47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e3562cc00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8ba32339491a" /><Relationship Type="http://schemas.openxmlformats.org/officeDocument/2006/relationships/theme" Target="/ppt/slideMasters/theme/theme1.xml" Id="R705c81d99255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f38ba32339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13d1c1ae5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669d54397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7e2ea97c46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72ce24dc8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df508382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a941c498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