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be7a223c7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c8334b4f344499"/>
  </p:sldMasterIdLst>
  <p:sldIdLst>
    <p:sldId xmlns:r="http://schemas.openxmlformats.org/officeDocument/2006/relationships" id="256" r:id="R57c202220e7e4b97"/>
    <p:sldId xmlns:r="http://schemas.openxmlformats.org/officeDocument/2006/relationships" id="257" r:id="Ra1c7151800284738"/>
    <p:sldId xmlns:r="http://schemas.openxmlformats.org/officeDocument/2006/relationships" id="258" r:id="R14563e057f094463"/>
    <p:sldId xmlns:r="http://schemas.openxmlformats.org/officeDocument/2006/relationships" id="259" r:id="Re9d8634c172a4086"/>
    <p:sldId xmlns:r="http://schemas.openxmlformats.org/officeDocument/2006/relationships" id="260" r:id="R82187d78eb0d423e"/>
    <p:sldId xmlns:r="http://schemas.openxmlformats.org/officeDocument/2006/relationships" id="261" r:id="R7486c72656ba4a14"/>
    <p:sldId xmlns:r="http://schemas.openxmlformats.org/officeDocument/2006/relationships" id="262" r:id="R5dc2cc71bd7d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c8334b4f344499" /><Relationship Type="http://schemas.openxmlformats.org/officeDocument/2006/relationships/slide" Target="/ppt/slides/slide1.xml" Id="R57c202220e7e4b97" /><Relationship Type="http://schemas.openxmlformats.org/officeDocument/2006/relationships/slide" Target="/ppt/slides/slide2.xml" Id="Ra1c7151800284738" /><Relationship Type="http://schemas.openxmlformats.org/officeDocument/2006/relationships/slide" Target="/ppt/slides/slide3.xml" Id="R14563e057f094463" /><Relationship Type="http://schemas.openxmlformats.org/officeDocument/2006/relationships/slide" Target="/ppt/slides/slide4.xml" Id="Re9d8634c172a4086" /><Relationship Type="http://schemas.openxmlformats.org/officeDocument/2006/relationships/slide" Target="/ppt/slides/slide5.xml" Id="R82187d78eb0d423e" /><Relationship Type="http://schemas.openxmlformats.org/officeDocument/2006/relationships/slide" Target="/ppt/slides/slide6.xml" Id="R7486c72656ba4a14" /><Relationship Type="http://schemas.openxmlformats.org/officeDocument/2006/relationships/slide" Target="/ppt/slides/slide7.xml" Id="R5dc2cc71bd7d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1f66a27194a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9c27051884344" /><Relationship Type="http://schemas.openxmlformats.org/officeDocument/2006/relationships/theme" Target="/ppt/slideMasters/theme/theme1.xml" Id="R0255b4b19d09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9c2705188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fa9db184c47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7d7d2dc5541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034d81f9d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c21530dda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aa7491f9b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b427afc184f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0461bf585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BAHREBRA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BAHREBRA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3 754 506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43 892 213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44 352 751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LENNART BAHRE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EMIL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LENNART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MAGNUS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BAHREBRA AS  –  11,8 %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950 364 270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