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67b69dfa6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73dd83bd44f6f"/>
  </p:sldMasterIdLst>
  <p:sldIdLst>
    <p:sldId xmlns:r="http://schemas.openxmlformats.org/officeDocument/2006/relationships" id="256" r:id="R99068ee1265b462a"/>
    <p:sldId xmlns:r="http://schemas.openxmlformats.org/officeDocument/2006/relationships" id="257" r:id="R67a8f713bb7b4700"/>
    <p:sldId xmlns:r="http://schemas.openxmlformats.org/officeDocument/2006/relationships" id="258" r:id="R1c3eebb03db4477c"/>
    <p:sldId xmlns:r="http://schemas.openxmlformats.org/officeDocument/2006/relationships" id="259" r:id="R1dc2e87f75f94fb5"/>
    <p:sldId xmlns:r="http://schemas.openxmlformats.org/officeDocument/2006/relationships" id="260" r:id="R1cf9ecd6394c4a91"/>
    <p:sldId xmlns:r="http://schemas.openxmlformats.org/officeDocument/2006/relationships" id="261" r:id="R0819b776d046467d"/>
    <p:sldId xmlns:r="http://schemas.openxmlformats.org/officeDocument/2006/relationships" id="262" r:id="R1c648190ecb1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73dd83bd44f6f" /><Relationship Type="http://schemas.openxmlformats.org/officeDocument/2006/relationships/slide" Target="/ppt/slides/slide1.xml" Id="R99068ee1265b462a" /><Relationship Type="http://schemas.openxmlformats.org/officeDocument/2006/relationships/slide" Target="/ppt/slides/slide2.xml" Id="R67a8f713bb7b4700" /><Relationship Type="http://schemas.openxmlformats.org/officeDocument/2006/relationships/slide" Target="/ppt/slides/slide3.xml" Id="R1c3eebb03db4477c" /><Relationship Type="http://schemas.openxmlformats.org/officeDocument/2006/relationships/slide" Target="/ppt/slides/slide4.xml" Id="R1dc2e87f75f94fb5" /><Relationship Type="http://schemas.openxmlformats.org/officeDocument/2006/relationships/slide" Target="/ppt/slides/slide5.xml" Id="R1cf9ecd6394c4a91" /><Relationship Type="http://schemas.openxmlformats.org/officeDocument/2006/relationships/slide" Target="/ppt/slides/slide6.xml" Id="R0819b776d046467d" /><Relationship Type="http://schemas.openxmlformats.org/officeDocument/2006/relationships/slide" Target="/ppt/slides/slide7.xml" Id="R1c648190ecb1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4bda6e852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d023b73c42a5" /><Relationship Type="http://schemas.openxmlformats.org/officeDocument/2006/relationships/theme" Target="/ppt/slideMasters/theme/theme1.xml" Id="Rbe219c7fb996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9d023b73c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412dc8f6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027841e36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dc660747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521b418b7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248b2e06d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5c0b67e74d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d4351cf4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SALTVEIT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MONIKA PIENKOWSKA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950 308 508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