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852816102443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309742929b4707"/>
  </p:sldMasterIdLst>
  <p:sldIdLst>
    <p:sldId xmlns:r="http://schemas.openxmlformats.org/officeDocument/2006/relationships" id="256" r:id="R3f20edc682054d6a"/>
    <p:sldId xmlns:r="http://schemas.openxmlformats.org/officeDocument/2006/relationships" id="257" r:id="R78161ea791ec4866"/>
    <p:sldId xmlns:r="http://schemas.openxmlformats.org/officeDocument/2006/relationships" id="258" r:id="R50ea3b51ecf243ad"/>
    <p:sldId xmlns:r="http://schemas.openxmlformats.org/officeDocument/2006/relationships" id="259" r:id="R158d00cbd2864eda"/>
    <p:sldId xmlns:r="http://schemas.openxmlformats.org/officeDocument/2006/relationships" id="260" r:id="Rd659f79a84724e18"/>
    <p:sldId xmlns:r="http://schemas.openxmlformats.org/officeDocument/2006/relationships" id="261" r:id="Rdba0a4f4fd9741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309742929b4707" /><Relationship Type="http://schemas.openxmlformats.org/officeDocument/2006/relationships/slide" Target="/ppt/slides/slide1.xml" Id="R3f20edc682054d6a" /><Relationship Type="http://schemas.openxmlformats.org/officeDocument/2006/relationships/slide" Target="/ppt/slides/slide2.xml" Id="R78161ea791ec4866" /><Relationship Type="http://schemas.openxmlformats.org/officeDocument/2006/relationships/slide" Target="/ppt/slides/slide3.xml" Id="R50ea3b51ecf243ad" /><Relationship Type="http://schemas.openxmlformats.org/officeDocument/2006/relationships/slide" Target="/ppt/slides/slide4.xml" Id="R158d00cbd2864eda" /><Relationship Type="http://schemas.openxmlformats.org/officeDocument/2006/relationships/slide" Target="/ppt/slides/slide5.xml" Id="Rd659f79a84724e18" /><Relationship Type="http://schemas.openxmlformats.org/officeDocument/2006/relationships/slide" Target="/ppt/slides/slide6.xml" Id="Rdba0a4f4fd9741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5f4dfdf4c64e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f6ca9fc594c25" /><Relationship Type="http://schemas.openxmlformats.org/officeDocument/2006/relationships/theme" Target="/ppt/slideMasters/theme/theme1.xml" Id="Rf8b8cc0af9f54e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3f6ca9fc594c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35484a21940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9e88f794341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0d18bc33a47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d80e506674e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d3d54a34d4c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7657d743b42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Rennesøygata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72 70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post@vsregnskap.no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950 308 508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