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696488b65946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24629b15aa4748"/>
  </p:sldMasterIdLst>
  <p:sldIdLst>
    <p:sldId xmlns:r="http://schemas.openxmlformats.org/officeDocument/2006/relationships" id="256" r:id="Rcb58a71d4d134e48"/>
    <p:sldId xmlns:r="http://schemas.openxmlformats.org/officeDocument/2006/relationships" id="257" r:id="R07b1f6886909456c"/>
    <p:sldId xmlns:r="http://schemas.openxmlformats.org/officeDocument/2006/relationships" id="258" r:id="R8b8ccd3e70ac439e"/>
    <p:sldId xmlns:r="http://schemas.openxmlformats.org/officeDocument/2006/relationships" id="259" r:id="R1eef2ee0ab3647c4"/>
    <p:sldId xmlns:r="http://schemas.openxmlformats.org/officeDocument/2006/relationships" id="260" r:id="Rcbbeb9656bce419e"/>
    <p:sldId xmlns:r="http://schemas.openxmlformats.org/officeDocument/2006/relationships" id="261" r:id="Rc539f59fb231492e"/>
    <p:sldId xmlns:r="http://schemas.openxmlformats.org/officeDocument/2006/relationships" id="262" r:id="Rcfbf1024cee943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4629b15aa4748" /><Relationship Type="http://schemas.openxmlformats.org/officeDocument/2006/relationships/slide" Target="/ppt/slides/slide1.xml" Id="Rcb58a71d4d134e48" /><Relationship Type="http://schemas.openxmlformats.org/officeDocument/2006/relationships/slide" Target="/ppt/slides/slide2.xml" Id="R07b1f6886909456c" /><Relationship Type="http://schemas.openxmlformats.org/officeDocument/2006/relationships/slide" Target="/ppt/slides/slide3.xml" Id="R8b8ccd3e70ac439e" /><Relationship Type="http://schemas.openxmlformats.org/officeDocument/2006/relationships/slide" Target="/ppt/slides/slide4.xml" Id="R1eef2ee0ab3647c4" /><Relationship Type="http://schemas.openxmlformats.org/officeDocument/2006/relationships/slide" Target="/ppt/slides/slide5.xml" Id="Rcbbeb9656bce419e" /><Relationship Type="http://schemas.openxmlformats.org/officeDocument/2006/relationships/slide" Target="/ppt/slides/slide6.xml" Id="Rc539f59fb231492e" /><Relationship Type="http://schemas.openxmlformats.org/officeDocument/2006/relationships/slide" Target="/ppt/slides/slide7.xml" Id="Rcfbf1024cee943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ecc59d91a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dba37f0ca4074" /><Relationship Type="http://schemas.openxmlformats.org/officeDocument/2006/relationships/theme" Target="/ppt/slideMasters/theme/theme1.xml" Id="Rf514f390592b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8dba37f0ca40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3ac9a875b44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4d6249d2c4e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3d358bc8f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74e6917474d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fa4f0971e46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64cede5c043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610158fbd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AUTOSTRADA NOTODDEN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NOTODDEN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117 183 317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10 751 422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34 028 609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BIL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RUNE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STAO NO PAO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