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bd8c4170134c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e51fc2a7fa4e13"/>
  </p:sldMasterIdLst>
  <p:sldIdLst>
    <p:sldId xmlns:r="http://schemas.openxmlformats.org/officeDocument/2006/relationships" id="256" r:id="Rf5c82bde3a3e4c07"/>
    <p:sldId xmlns:r="http://schemas.openxmlformats.org/officeDocument/2006/relationships" id="257" r:id="R752ce4b7977b4f5f"/>
    <p:sldId xmlns:r="http://schemas.openxmlformats.org/officeDocument/2006/relationships" id="258" r:id="Rfbd8a92be77d428a"/>
    <p:sldId xmlns:r="http://schemas.openxmlformats.org/officeDocument/2006/relationships" id="259" r:id="Rc61d5fd8ca174b78"/>
    <p:sldId xmlns:r="http://schemas.openxmlformats.org/officeDocument/2006/relationships" id="260" r:id="Rce73d44b20394631"/>
    <p:sldId xmlns:r="http://schemas.openxmlformats.org/officeDocument/2006/relationships" id="261" r:id="R35fca74d681d4d5f"/>
    <p:sldId xmlns:r="http://schemas.openxmlformats.org/officeDocument/2006/relationships" id="262" r:id="R25c7fce5474b48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e51fc2a7fa4e13" /><Relationship Type="http://schemas.openxmlformats.org/officeDocument/2006/relationships/slide" Target="/ppt/slides/slide1.xml" Id="Rf5c82bde3a3e4c07" /><Relationship Type="http://schemas.openxmlformats.org/officeDocument/2006/relationships/slide" Target="/ppt/slides/slide2.xml" Id="R752ce4b7977b4f5f" /><Relationship Type="http://schemas.openxmlformats.org/officeDocument/2006/relationships/slide" Target="/ppt/slides/slide3.xml" Id="Rfbd8a92be77d428a" /><Relationship Type="http://schemas.openxmlformats.org/officeDocument/2006/relationships/slide" Target="/ppt/slides/slide4.xml" Id="Rc61d5fd8ca174b78" /><Relationship Type="http://schemas.openxmlformats.org/officeDocument/2006/relationships/slide" Target="/ppt/slides/slide5.xml" Id="Rce73d44b20394631" /><Relationship Type="http://schemas.openxmlformats.org/officeDocument/2006/relationships/slide" Target="/ppt/slides/slide6.xml" Id="R35fca74d681d4d5f" /><Relationship Type="http://schemas.openxmlformats.org/officeDocument/2006/relationships/slide" Target="/ppt/slides/slide7.xml" Id="R25c7fce5474b48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2ddc7eb4cd4f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d46c3add1497d" /><Relationship Type="http://schemas.openxmlformats.org/officeDocument/2006/relationships/theme" Target="/ppt/slideMasters/theme/theme1.xml" Id="R031b521e58384f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fd46c3add149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d93ff0d914b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ac0cb54954a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ffd45aaed48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b719020b943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6a783d8f649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d66da8e524d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f912f20584d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EURO SKO SUNNDALSØRA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SUNNDALSØRA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 SKO SUNNDALSØRA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SUNNDALSØRA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SUNNDALSØRA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SUNNDALSØRA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5 373 583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278 151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126 252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1 155 528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3 073 581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SUNNDALSØRA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HAARBERG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SUNNDALSØRA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Amfisenteret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69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948 754 770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SUNNDALSØRA AS</a:t>
            </a:r>
          </a:p>
        </p:txBody>
      </p:sp>
    </p:spTree>
  </p:cSld>
  <p:clrMapOvr>
    <a:masterClrMapping xmlns:a="http://schemas.openxmlformats.org/drawingml/2006/main"/>
  </p:clrMapOvr>
</p:sld>
</file>