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5feaa3fa8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dd6fc36294c76"/>
  </p:sldMasterIdLst>
  <p:sldIdLst>
    <p:sldId xmlns:r="http://schemas.openxmlformats.org/officeDocument/2006/relationships" id="256" r:id="R30d83c0972c14c88"/>
    <p:sldId xmlns:r="http://schemas.openxmlformats.org/officeDocument/2006/relationships" id="257" r:id="Re146d3b05e944c8d"/>
    <p:sldId xmlns:r="http://schemas.openxmlformats.org/officeDocument/2006/relationships" id="258" r:id="R33b15b32d99041cd"/>
    <p:sldId xmlns:r="http://schemas.openxmlformats.org/officeDocument/2006/relationships" id="259" r:id="R29423fd1d4e7464f"/>
    <p:sldId xmlns:r="http://schemas.openxmlformats.org/officeDocument/2006/relationships" id="260" r:id="Rf7741b8fae56485a"/>
    <p:sldId xmlns:r="http://schemas.openxmlformats.org/officeDocument/2006/relationships" id="261" r:id="R0eb2f346020346cc"/>
    <p:sldId xmlns:r="http://schemas.openxmlformats.org/officeDocument/2006/relationships" id="262" r:id="Ra4d8f8215ef545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dd6fc36294c76" /><Relationship Type="http://schemas.openxmlformats.org/officeDocument/2006/relationships/slide" Target="/ppt/slides/slide1.xml" Id="R30d83c0972c14c88" /><Relationship Type="http://schemas.openxmlformats.org/officeDocument/2006/relationships/slide" Target="/ppt/slides/slide2.xml" Id="Re146d3b05e944c8d" /><Relationship Type="http://schemas.openxmlformats.org/officeDocument/2006/relationships/slide" Target="/ppt/slides/slide3.xml" Id="R33b15b32d99041cd" /><Relationship Type="http://schemas.openxmlformats.org/officeDocument/2006/relationships/slide" Target="/ppt/slides/slide4.xml" Id="R29423fd1d4e7464f" /><Relationship Type="http://schemas.openxmlformats.org/officeDocument/2006/relationships/slide" Target="/ppt/slides/slide5.xml" Id="Rf7741b8fae56485a" /><Relationship Type="http://schemas.openxmlformats.org/officeDocument/2006/relationships/slide" Target="/ppt/slides/slide6.xml" Id="R0eb2f346020346cc" /><Relationship Type="http://schemas.openxmlformats.org/officeDocument/2006/relationships/slide" Target="/ppt/slides/slide7.xml" Id="Ra4d8f8215ef545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251290cc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5af5598e4b72" /><Relationship Type="http://schemas.openxmlformats.org/officeDocument/2006/relationships/theme" Target="/ppt/slideMasters/theme/theme1.xml" Id="R84c1fc7d1dd1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85af5598e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fa750a824d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3857d07e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d06988055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d0b54e48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4236d594142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8048a671b45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7cbe97b4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56 032 328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308 409 239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343 528 821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948 385 945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GRUPPEN AS</a:t>
            </a:r>
          </a:p>
        </p:txBody>
      </p:sp>
    </p:spTree>
  </p:cSld>
  <p:clrMapOvr>
    <a:masterClrMapping xmlns:a="http://schemas.openxmlformats.org/drawingml/2006/main"/>
  </p:clrMapOvr>
</p:sld>
</file>