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d1061c51de48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bd1c63b01f450e"/>
  </p:sldMasterIdLst>
  <p:sldIdLst>
    <p:sldId xmlns:r="http://schemas.openxmlformats.org/officeDocument/2006/relationships" id="256" r:id="R57c32761864b4dc4"/>
    <p:sldId xmlns:r="http://schemas.openxmlformats.org/officeDocument/2006/relationships" id="257" r:id="R327d9fd5770e45de"/>
    <p:sldId xmlns:r="http://schemas.openxmlformats.org/officeDocument/2006/relationships" id="258" r:id="R0a0e5d7107594170"/>
    <p:sldId xmlns:r="http://schemas.openxmlformats.org/officeDocument/2006/relationships" id="259" r:id="R32023cd290164413"/>
    <p:sldId xmlns:r="http://schemas.openxmlformats.org/officeDocument/2006/relationships" id="260" r:id="R0d4a55f7030e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d1c63b01f450e" /><Relationship Type="http://schemas.openxmlformats.org/officeDocument/2006/relationships/slide" Target="/ppt/slides/slide1.xml" Id="R57c32761864b4dc4" /><Relationship Type="http://schemas.openxmlformats.org/officeDocument/2006/relationships/slide" Target="/ppt/slides/slide2.xml" Id="R327d9fd5770e45de" /><Relationship Type="http://schemas.openxmlformats.org/officeDocument/2006/relationships/slide" Target="/ppt/slides/slide3.xml" Id="R0a0e5d7107594170" /><Relationship Type="http://schemas.openxmlformats.org/officeDocument/2006/relationships/slide" Target="/ppt/slides/slide4.xml" Id="R32023cd290164413" /><Relationship Type="http://schemas.openxmlformats.org/officeDocument/2006/relationships/slide" Target="/ppt/slides/slide5.xml" Id="R0d4a55f7030e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ce617654d4d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83a66fd404d47" /><Relationship Type="http://schemas.openxmlformats.org/officeDocument/2006/relationships/theme" Target="/ppt/slideMasters/theme/theme1.xml" Id="Rb45c330d46d947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83a66fd404d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d7a3666b2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c8f514d134d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bd7ba00d342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75019211645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b322ddfca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AUSTRHEIM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AUSTRHEIM KOMMUNE ble etablert [år] og holder til i Austrheim.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Sætremarka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5943 Austrheim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post@austrheim.kommune.no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www.austrheim.kommune.no/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948 350 823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