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a1f92b9e5345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c3c7697cd241d7"/>
  </p:sldMasterIdLst>
  <p:sldIdLst>
    <p:sldId xmlns:r="http://schemas.openxmlformats.org/officeDocument/2006/relationships" id="256" r:id="R5485200104b84ab9"/>
    <p:sldId xmlns:r="http://schemas.openxmlformats.org/officeDocument/2006/relationships" id="257" r:id="R8762dda0d5f24636"/>
    <p:sldId xmlns:r="http://schemas.openxmlformats.org/officeDocument/2006/relationships" id="258" r:id="R983c2d5a623a41fc"/>
    <p:sldId xmlns:r="http://schemas.openxmlformats.org/officeDocument/2006/relationships" id="259" r:id="Rd5d3c2e67ef749c1"/>
    <p:sldId xmlns:r="http://schemas.openxmlformats.org/officeDocument/2006/relationships" id="260" r:id="Re93e4e583b3a4b13"/>
    <p:sldId xmlns:r="http://schemas.openxmlformats.org/officeDocument/2006/relationships" id="261" r:id="R66b81e19f3d04b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c3c7697cd241d7" /><Relationship Type="http://schemas.openxmlformats.org/officeDocument/2006/relationships/slide" Target="/ppt/slides/slide1.xml" Id="R5485200104b84ab9" /><Relationship Type="http://schemas.openxmlformats.org/officeDocument/2006/relationships/slide" Target="/ppt/slides/slide2.xml" Id="R8762dda0d5f24636" /><Relationship Type="http://schemas.openxmlformats.org/officeDocument/2006/relationships/slide" Target="/ppt/slides/slide3.xml" Id="R983c2d5a623a41fc" /><Relationship Type="http://schemas.openxmlformats.org/officeDocument/2006/relationships/slide" Target="/ppt/slides/slide4.xml" Id="Rd5d3c2e67ef749c1" /><Relationship Type="http://schemas.openxmlformats.org/officeDocument/2006/relationships/slide" Target="/ppt/slides/slide5.xml" Id="Re93e4e583b3a4b13" /><Relationship Type="http://schemas.openxmlformats.org/officeDocument/2006/relationships/slide" Target="/ppt/slides/slide6.xml" Id="R66b81e19f3d04b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e6b56e96d840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f54f985964525" /><Relationship Type="http://schemas.openxmlformats.org/officeDocument/2006/relationships/theme" Target="/ppt/slideMasters/theme/theme1.xml" Id="R847a76bfeed946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cf54f9859645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500867ccd46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df4d4de1449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6064c35f14d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af4c2439444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36d74943f4b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6f78527c741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SKODRE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SKODRE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SKODRE SA ble etablert [år] og holder til i Løken.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SKODRE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SKODRE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SKODRE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8 435 448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−125 594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175 875 632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192 076 530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SKODRE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1960 Løken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85 47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hsev@hsev.no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www.hsev.no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948 067 323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SKODRE SA</a:t>
            </a:r>
          </a:p>
        </p:txBody>
      </p:sp>
    </p:spTree>
  </p:cSld>
  <p:clrMapOvr>
    <a:masterClrMapping xmlns:a="http://schemas.openxmlformats.org/drawingml/2006/main"/>
  </p:clrMapOvr>
</p:sld>
</file>