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6489751e5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58be77e184ee9"/>
  </p:sldMasterIdLst>
  <p:sldIdLst>
    <p:sldId xmlns:r="http://schemas.openxmlformats.org/officeDocument/2006/relationships" id="256" r:id="Rcfa58660a1044cd5"/>
    <p:sldId xmlns:r="http://schemas.openxmlformats.org/officeDocument/2006/relationships" id="257" r:id="R1e06aa9d43cd48f1"/>
    <p:sldId xmlns:r="http://schemas.openxmlformats.org/officeDocument/2006/relationships" id="258" r:id="R5725349263124c46"/>
    <p:sldId xmlns:r="http://schemas.openxmlformats.org/officeDocument/2006/relationships" id="259" r:id="R6ea3f5ea09824b67"/>
    <p:sldId xmlns:r="http://schemas.openxmlformats.org/officeDocument/2006/relationships" id="260" r:id="R564b0b3a18674c3d"/>
    <p:sldId xmlns:r="http://schemas.openxmlformats.org/officeDocument/2006/relationships" id="261" r:id="R47568881bc464d60"/>
    <p:sldId xmlns:r="http://schemas.openxmlformats.org/officeDocument/2006/relationships" id="262" r:id="R23d53e85d4f0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58be77e184ee9" /><Relationship Type="http://schemas.openxmlformats.org/officeDocument/2006/relationships/slide" Target="/ppt/slides/slide1.xml" Id="Rcfa58660a1044cd5" /><Relationship Type="http://schemas.openxmlformats.org/officeDocument/2006/relationships/slide" Target="/ppt/slides/slide2.xml" Id="R1e06aa9d43cd48f1" /><Relationship Type="http://schemas.openxmlformats.org/officeDocument/2006/relationships/slide" Target="/ppt/slides/slide3.xml" Id="R5725349263124c46" /><Relationship Type="http://schemas.openxmlformats.org/officeDocument/2006/relationships/slide" Target="/ppt/slides/slide4.xml" Id="R6ea3f5ea09824b67" /><Relationship Type="http://schemas.openxmlformats.org/officeDocument/2006/relationships/slide" Target="/ppt/slides/slide5.xml" Id="R564b0b3a18674c3d" /><Relationship Type="http://schemas.openxmlformats.org/officeDocument/2006/relationships/slide" Target="/ppt/slides/slide6.xml" Id="R47568881bc464d60" /><Relationship Type="http://schemas.openxmlformats.org/officeDocument/2006/relationships/slide" Target="/ppt/slides/slide7.xml" Id="R23d53e85d4f0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1ecbcaaae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26459fb24c4d" /><Relationship Type="http://schemas.openxmlformats.org/officeDocument/2006/relationships/theme" Target="/ppt/slideMasters/theme/theme1.xml" Id="Rf368f0d01f9d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226459fb2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63f4deee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52a35975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13cfdf77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71d57f4f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8a9a4da5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0b99a171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1ca917172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