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e4d59e087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3ec966903400a"/>
  </p:sldMasterIdLst>
  <p:sldIdLst>
    <p:sldId xmlns:r="http://schemas.openxmlformats.org/officeDocument/2006/relationships" id="256" r:id="R5630d1d2cbaa4a81"/>
    <p:sldId xmlns:r="http://schemas.openxmlformats.org/officeDocument/2006/relationships" id="257" r:id="R18782c15251b47b8"/>
    <p:sldId xmlns:r="http://schemas.openxmlformats.org/officeDocument/2006/relationships" id="258" r:id="Raa30cb80cfb04b52"/>
    <p:sldId xmlns:r="http://schemas.openxmlformats.org/officeDocument/2006/relationships" id="259" r:id="R1142da393f2643dc"/>
    <p:sldId xmlns:r="http://schemas.openxmlformats.org/officeDocument/2006/relationships" id="260" r:id="Rc5ed9223712a4aee"/>
    <p:sldId xmlns:r="http://schemas.openxmlformats.org/officeDocument/2006/relationships" id="261" r:id="Re71f55dc3a264f4a"/>
    <p:sldId xmlns:r="http://schemas.openxmlformats.org/officeDocument/2006/relationships" id="262" r:id="R4930fc34a17d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3ec966903400a" /><Relationship Type="http://schemas.openxmlformats.org/officeDocument/2006/relationships/slide" Target="/ppt/slides/slide1.xml" Id="R5630d1d2cbaa4a81" /><Relationship Type="http://schemas.openxmlformats.org/officeDocument/2006/relationships/slide" Target="/ppt/slides/slide2.xml" Id="R18782c15251b47b8" /><Relationship Type="http://schemas.openxmlformats.org/officeDocument/2006/relationships/slide" Target="/ppt/slides/slide3.xml" Id="Raa30cb80cfb04b52" /><Relationship Type="http://schemas.openxmlformats.org/officeDocument/2006/relationships/slide" Target="/ppt/slides/slide4.xml" Id="R1142da393f2643dc" /><Relationship Type="http://schemas.openxmlformats.org/officeDocument/2006/relationships/slide" Target="/ppt/slides/slide5.xml" Id="Rc5ed9223712a4aee" /><Relationship Type="http://schemas.openxmlformats.org/officeDocument/2006/relationships/slide" Target="/ppt/slides/slide6.xml" Id="Re71f55dc3a264f4a" /><Relationship Type="http://schemas.openxmlformats.org/officeDocument/2006/relationships/slide" Target="/ppt/slides/slide7.xml" Id="R4930fc34a17d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76827d3e3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1e7965834a45" /><Relationship Type="http://schemas.openxmlformats.org/officeDocument/2006/relationships/theme" Target="/ppt/slideMasters/theme/theme1.xml" Id="R6e3ae41dd71b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01e796583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ffbb9117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f2f8e3d57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1e90b0e7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42045f39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15b2b053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f1f7ee0c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2405a123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4 617 391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VIDAR GISKE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Vassenden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b.giske@adsl.no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947 731 726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