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ac1d4c64e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b297375e84ba7"/>
  </p:sldMasterIdLst>
  <p:sldIdLst>
    <p:sldId xmlns:r="http://schemas.openxmlformats.org/officeDocument/2006/relationships" id="256" r:id="Rc9079a5ba4214466"/>
    <p:sldId xmlns:r="http://schemas.openxmlformats.org/officeDocument/2006/relationships" id="257" r:id="R954be48f27c546b8"/>
    <p:sldId xmlns:r="http://schemas.openxmlformats.org/officeDocument/2006/relationships" id="258" r:id="R3380979ef0654df1"/>
    <p:sldId xmlns:r="http://schemas.openxmlformats.org/officeDocument/2006/relationships" id="259" r:id="R2c6a9e078a934bc3"/>
    <p:sldId xmlns:r="http://schemas.openxmlformats.org/officeDocument/2006/relationships" id="260" r:id="R64372c396c13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b297375e84ba7" /><Relationship Type="http://schemas.openxmlformats.org/officeDocument/2006/relationships/slide" Target="/ppt/slides/slide1.xml" Id="Rc9079a5ba4214466" /><Relationship Type="http://schemas.openxmlformats.org/officeDocument/2006/relationships/slide" Target="/ppt/slides/slide2.xml" Id="R954be48f27c546b8" /><Relationship Type="http://schemas.openxmlformats.org/officeDocument/2006/relationships/slide" Target="/ppt/slides/slide3.xml" Id="R3380979ef0654df1" /><Relationship Type="http://schemas.openxmlformats.org/officeDocument/2006/relationships/slide" Target="/ppt/slides/slide4.xml" Id="R2c6a9e078a934bc3" /><Relationship Type="http://schemas.openxmlformats.org/officeDocument/2006/relationships/slide" Target="/ppt/slides/slide5.xml" Id="R64372c396c13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ce9c655d6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07ad837c44b73" /><Relationship Type="http://schemas.openxmlformats.org/officeDocument/2006/relationships/theme" Target="/ppt/slideMasters/theme/theme1.xml" Id="R82b114f9cf34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07ad837c4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926d122c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59c2f6f8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af539bef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77022bfb046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5fbf8a12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