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31e2d28fb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10ba796084a69"/>
  </p:sldMasterIdLst>
  <p:sldIdLst>
    <p:sldId xmlns:r="http://schemas.openxmlformats.org/officeDocument/2006/relationships" id="256" r:id="R4ea6006d36d84e64"/>
    <p:sldId xmlns:r="http://schemas.openxmlformats.org/officeDocument/2006/relationships" id="257" r:id="R0cebbfd5254f48fa"/>
    <p:sldId xmlns:r="http://schemas.openxmlformats.org/officeDocument/2006/relationships" id="258" r:id="R835aa7041c364d79"/>
    <p:sldId xmlns:r="http://schemas.openxmlformats.org/officeDocument/2006/relationships" id="259" r:id="R7087cdbcfa204379"/>
    <p:sldId xmlns:r="http://schemas.openxmlformats.org/officeDocument/2006/relationships" id="260" r:id="Reeec7de51e5b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10ba796084a69" /><Relationship Type="http://schemas.openxmlformats.org/officeDocument/2006/relationships/slide" Target="/ppt/slides/slide1.xml" Id="R4ea6006d36d84e64" /><Relationship Type="http://schemas.openxmlformats.org/officeDocument/2006/relationships/slide" Target="/ppt/slides/slide2.xml" Id="R0cebbfd5254f48fa" /><Relationship Type="http://schemas.openxmlformats.org/officeDocument/2006/relationships/slide" Target="/ppt/slides/slide3.xml" Id="R835aa7041c364d79" /><Relationship Type="http://schemas.openxmlformats.org/officeDocument/2006/relationships/slide" Target="/ppt/slides/slide4.xml" Id="R7087cdbcfa204379" /><Relationship Type="http://schemas.openxmlformats.org/officeDocument/2006/relationships/slide" Target="/ppt/slides/slide5.xml" Id="Reeec7de51e5b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473bb5f01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3ba4597584344" /><Relationship Type="http://schemas.openxmlformats.org/officeDocument/2006/relationships/theme" Target="/ppt/slideMasters/theme/theme1.xml" Id="R219b32cab740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3ba459758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0a3eac06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01993c4a46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5e2d45633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c9bd4f1c9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f59612c2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947 278 770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SPAREBANK</a:t>
            </a:r>
          </a:p>
        </p:txBody>
      </p:sp>
    </p:spTree>
  </p:cSld>
  <p:clrMapOvr>
    <a:masterClrMapping xmlns:a="http://schemas.openxmlformats.org/drawingml/2006/main"/>
  </p:clrMapOvr>
</p:sld>
</file>