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23b66c099a48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b7ce022f1b4057"/>
  </p:sldMasterIdLst>
  <p:sldIdLst>
    <p:sldId xmlns:r="http://schemas.openxmlformats.org/officeDocument/2006/relationships" id="256" r:id="Rf2cb53d80dd642b1"/>
    <p:sldId xmlns:r="http://schemas.openxmlformats.org/officeDocument/2006/relationships" id="257" r:id="Rd2c63a42b4094f86"/>
    <p:sldId xmlns:r="http://schemas.openxmlformats.org/officeDocument/2006/relationships" id="258" r:id="R6f91607d57e1431b"/>
    <p:sldId xmlns:r="http://schemas.openxmlformats.org/officeDocument/2006/relationships" id="259" r:id="Rf53e0513cabc43ff"/>
    <p:sldId xmlns:r="http://schemas.openxmlformats.org/officeDocument/2006/relationships" id="260" r:id="R115cad983ea94e68"/>
    <p:sldId xmlns:r="http://schemas.openxmlformats.org/officeDocument/2006/relationships" id="261" r:id="Rfdd2299e86604062"/>
    <p:sldId xmlns:r="http://schemas.openxmlformats.org/officeDocument/2006/relationships" id="262" r:id="R8271aa0e6ab44b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b7ce022f1b4057" /><Relationship Type="http://schemas.openxmlformats.org/officeDocument/2006/relationships/slide" Target="/ppt/slides/slide1.xml" Id="Rf2cb53d80dd642b1" /><Relationship Type="http://schemas.openxmlformats.org/officeDocument/2006/relationships/slide" Target="/ppt/slides/slide2.xml" Id="Rd2c63a42b4094f86" /><Relationship Type="http://schemas.openxmlformats.org/officeDocument/2006/relationships/slide" Target="/ppt/slides/slide3.xml" Id="R6f91607d57e1431b" /><Relationship Type="http://schemas.openxmlformats.org/officeDocument/2006/relationships/slide" Target="/ppt/slides/slide4.xml" Id="Rf53e0513cabc43ff" /><Relationship Type="http://schemas.openxmlformats.org/officeDocument/2006/relationships/slide" Target="/ppt/slides/slide5.xml" Id="R115cad983ea94e68" /><Relationship Type="http://schemas.openxmlformats.org/officeDocument/2006/relationships/slide" Target="/ppt/slides/slide6.xml" Id="Rfdd2299e86604062" /><Relationship Type="http://schemas.openxmlformats.org/officeDocument/2006/relationships/slide" Target="/ppt/slides/slide7.xml" Id="R8271aa0e6ab44b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7e290b90514b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b672418334029" /><Relationship Type="http://schemas.openxmlformats.org/officeDocument/2006/relationships/theme" Target="/ppt/slideMasters/theme/theme1.xml" Id="R64467833b83948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8b6724183340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b2791b89648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51541fabb49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99c9cb1564c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cd0f4ef1a4f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fa95f9bde41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01bb49b6142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2a4f3433d4d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KJELL HAVER REGNSKAPSSERVICE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HAVER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HAVER REGNSKAPSSERVICE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HAVER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HAVER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HAVER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67 051 870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15 078 210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12 089 808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2 875 633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27 367 373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HAVER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SPAREBANK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TH-KAPITAL AS  –  17,1 %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BVH-KAPITAL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NJÅ RITA WIIG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ØVERLAND HANNE BENTE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UTBJOA VIOLETT  –  5,3 %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HAVER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68 60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post@kjellhaver.no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www.kjellhaver.no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947 214 489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HAVER REGNSKAPSSERVICE AS</a:t>
            </a:r>
          </a:p>
        </p:txBody>
      </p:sp>
    </p:spTree>
  </p:cSld>
  <p:clrMapOvr>
    <a:masterClrMapping xmlns:a="http://schemas.openxmlformats.org/drawingml/2006/main"/>
  </p:clrMapOvr>
</p:sld>
</file>