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87ba52c09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8ca574c1d49c5"/>
  </p:sldMasterIdLst>
  <p:sldIdLst>
    <p:sldId xmlns:r="http://schemas.openxmlformats.org/officeDocument/2006/relationships" id="256" r:id="R58aa29e988bc4182"/>
    <p:sldId xmlns:r="http://schemas.openxmlformats.org/officeDocument/2006/relationships" id="257" r:id="R59f37f4f66064b30"/>
    <p:sldId xmlns:r="http://schemas.openxmlformats.org/officeDocument/2006/relationships" id="258" r:id="Ra1fbb23337374981"/>
    <p:sldId xmlns:r="http://schemas.openxmlformats.org/officeDocument/2006/relationships" id="259" r:id="Rc35c7534953141ab"/>
    <p:sldId xmlns:r="http://schemas.openxmlformats.org/officeDocument/2006/relationships" id="260" r:id="R1a1161a0fa2f482f"/>
    <p:sldId xmlns:r="http://schemas.openxmlformats.org/officeDocument/2006/relationships" id="261" r:id="Rc2fb8257d6374cc8"/>
    <p:sldId xmlns:r="http://schemas.openxmlformats.org/officeDocument/2006/relationships" id="262" r:id="R414c6bf0f106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8ca574c1d49c5" /><Relationship Type="http://schemas.openxmlformats.org/officeDocument/2006/relationships/slide" Target="/ppt/slides/slide1.xml" Id="R58aa29e988bc4182" /><Relationship Type="http://schemas.openxmlformats.org/officeDocument/2006/relationships/slide" Target="/ppt/slides/slide2.xml" Id="R59f37f4f66064b30" /><Relationship Type="http://schemas.openxmlformats.org/officeDocument/2006/relationships/slide" Target="/ppt/slides/slide3.xml" Id="Ra1fbb23337374981" /><Relationship Type="http://schemas.openxmlformats.org/officeDocument/2006/relationships/slide" Target="/ppt/slides/slide4.xml" Id="Rc35c7534953141ab" /><Relationship Type="http://schemas.openxmlformats.org/officeDocument/2006/relationships/slide" Target="/ppt/slides/slide5.xml" Id="R1a1161a0fa2f482f" /><Relationship Type="http://schemas.openxmlformats.org/officeDocument/2006/relationships/slide" Target="/ppt/slides/slide6.xml" Id="Rc2fb8257d6374cc8" /><Relationship Type="http://schemas.openxmlformats.org/officeDocument/2006/relationships/slide" Target="/ppt/slides/slide7.xml" Id="R414c6bf0f106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97272579a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3e482b6149fc" /><Relationship Type="http://schemas.openxmlformats.org/officeDocument/2006/relationships/theme" Target="/ppt/slideMasters/theme/theme1.xml" Id="R49cff188a1bd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d3e482b61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58f5ca1ce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8f63a115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d1ffadfa2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8e96ce656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f815744e8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7b52c7610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5b9ffe1ae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MILLENIUM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MILLENIUM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77 308 623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947 014 781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