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3b60ac62d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7641face046d5"/>
  </p:sldMasterIdLst>
  <p:sldIdLst>
    <p:sldId xmlns:r="http://schemas.openxmlformats.org/officeDocument/2006/relationships" id="256" r:id="R0425aaf453f74cb3"/>
    <p:sldId xmlns:r="http://schemas.openxmlformats.org/officeDocument/2006/relationships" id="257" r:id="Rcf77db04cae74045"/>
    <p:sldId xmlns:r="http://schemas.openxmlformats.org/officeDocument/2006/relationships" id="258" r:id="R33ec6c8b8b3e4f92"/>
    <p:sldId xmlns:r="http://schemas.openxmlformats.org/officeDocument/2006/relationships" id="259" r:id="R5e4903ee817348a6"/>
    <p:sldId xmlns:r="http://schemas.openxmlformats.org/officeDocument/2006/relationships" id="260" r:id="Rdd6e1af3c1dc4c49"/>
    <p:sldId xmlns:r="http://schemas.openxmlformats.org/officeDocument/2006/relationships" id="261" r:id="R29e650008a6c4ec8"/>
    <p:sldId xmlns:r="http://schemas.openxmlformats.org/officeDocument/2006/relationships" id="262" r:id="Rb4d9f4d662ee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7641face046d5" /><Relationship Type="http://schemas.openxmlformats.org/officeDocument/2006/relationships/slide" Target="/ppt/slides/slide1.xml" Id="R0425aaf453f74cb3" /><Relationship Type="http://schemas.openxmlformats.org/officeDocument/2006/relationships/slide" Target="/ppt/slides/slide2.xml" Id="Rcf77db04cae74045" /><Relationship Type="http://schemas.openxmlformats.org/officeDocument/2006/relationships/slide" Target="/ppt/slides/slide3.xml" Id="R33ec6c8b8b3e4f92" /><Relationship Type="http://schemas.openxmlformats.org/officeDocument/2006/relationships/slide" Target="/ppt/slides/slide4.xml" Id="R5e4903ee817348a6" /><Relationship Type="http://schemas.openxmlformats.org/officeDocument/2006/relationships/slide" Target="/ppt/slides/slide5.xml" Id="Rdd6e1af3c1dc4c49" /><Relationship Type="http://schemas.openxmlformats.org/officeDocument/2006/relationships/slide" Target="/ppt/slides/slide6.xml" Id="R29e650008a6c4ec8" /><Relationship Type="http://schemas.openxmlformats.org/officeDocument/2006/relationships/slide" Target="/ppt/slides/slide7.xml" Id="Rb4d9f4d662ee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f4e0fa67b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f945217c46e1" /><Relationship Type="http://schemas.openxmlformats.org/officeDocument/2006/relationships/theme" Target="/ppt/slideMasters/theme/theme1.xml" Id="Ra0f6e9ab6b97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4f945217c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fab5f8b8b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1753ee33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49cdad42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5ad8cd58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c23597a3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edec6f41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ae28c0f3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