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95b5cf078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eef288b0d44d0"/>
  </p:sldMasterIdLst>
  <p:sldIdLst>
    <p:sldId xmlns:r="http://schemas.openxmlformats.org/officeDocument/2006/relationships" id="256" r:id="R71393be13f62428a"/>
    <p:sldId xmlns:r="http://schemas.openxmlformats.org/officeDocument/2006/relationships" id="257" r:id="Raa3f05d5c9f84e1e"/>
    <p:sldId xmlns:r="http://schemas.openxmlformats.org/officeDocument/2006/relationships" id="258" r:id="Recbe469697534edd"/>
    <p:sldId xmlns:r="http://schemas.openxmlformats.org/officeDocument/2006/relationships" id="259" r:id="R923f0ba88f7f4c2a"/>
    <p:sldId xmlns:r="http://schemas.openxmlformats.org/officeDocument/2006/relationships" id="260" r:id="Rf19576fdc3d6405c"/>
    <p:sldId xmlns:r="http://schemas.openxmlformats.org/officeDocument/2006/relationships" id="261" r:id="R42fd6b5eaa71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eef288b0d44d0" /><Relationship Type="http://schemas.openxmlformats.org/officeDocument/2006/relationships/slide" Target="/ppt/slides/slide1.xml" Id="R71393be13f62428a" /><Relationship Type="http://schemas.openxmlformats.org/officeDocument/2006/relationships/slide" Target="/ppt/slides/slide2.xml" Id="Raa3f05d5c9f84e1e" /><Relationship Type="http://schemas.openxmlformats.org/officeDocument/2006/relationships/slide" Target="/ppt/slides/slide3.xml" Id="Recbe469697534edd" /><Relationship Type="http://schemas.openxmlformats.org/officeDocument/2006/relationships/slide" Target="/ppt/slides/slide4.xml" Id="R923f0ba88f7f4c2a" /><Relationship Type="http://schemas.openxmlformats.org/officeDocument/2006/relationships/slide" Target="/ppt/slides/slide5.xml" Id="Rf19576fdc3d6405c" /><Relationship Type="http://schemas.openxmlformats.org/officeDocument/2006/relationships/slide" Target="/ppt/slides/slide6.xml" Id="R42fd6b5eaa71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85fb26e07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ff0765fd47cd" /><Relationship Type="http://schemas.openxmlformats.org/officeDocument/2006/relationships/theme" Target="/ppt/slideMasters/theme/theme1.xml" Id="Rb89fac040641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fff0765fd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32dd18d8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74ae4fba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23cbc5ed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1291f1f4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b4370e3c3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84ed9fb9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SOGN OG FJORDANE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FRANSSON INGEBORG J AASE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oystein.sellevold@ssf.no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946 670 081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