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28a328bc7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fef75b5524795"/>
  </p:sldMasterIdLst>
  <p:sldIdLst>
    <p:sldId xmlns:r="http://schemas.openxmlformats.org/officeDocument/2006/relationships" id="256" r:id="R69cf67e3a6b847ae"/>
    <p:sldId xmlns:r="http://schemas.openxmlformats.org/officeDocument/2006/relationships" id="257" r:id="Rffdfc6cb49274010"/>
    <p:sldId xmlns:r="http://schemas.openxmlformats.org/officeDocument/2006/relationships" id="258" r:id="R80c6894cca634bc6"/>
    <p:sldId xmlns:r="http://schemas.openxmlformats.org/officeDocument/2006/relationships" id="259" r:id="Ra6271871eee84f4e"/>
    <p:sldId xmlns:r="http://schemas.openxmlformats.org/officeDocument/2006/relationships" id="260" r:id="Ree064c6b40c149e6"/>
    <p:sldId xmlns:r="http://schemas.openxmlformats.org/officeDocument/2006/relationships" id="261" r:id="R9036dd8f40e34af6"/>
    <p:sldId xmlns:r="http://schemas.openxmlformats.org/officeDocument/2006/relationships" id="262" r:id="R902270ccfc4244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fef75b5524795" /><Relationship Type="http://schemas.openxmlformats.org/officeDocument/2006/relationships/slide" Target="/ppt/slides/slide1.xml" Id="R69cf67e3a6b847ae" /><Relationship Type="http://schemas.openxmlformats.org/officeDocument/2006/relationships/slide" Target="/ppt/slides/slide2.xml" Id="Rffdfc6cb49274010" /><Relationship Type="http://schemas.openxmlformats.org/officeDocument/2006/relationships/slide" Target="/ppt/slides/slide3.xml" Id="R80c6894cca634bc6" /><Relationship Type="http://schemas.openxmlformats.org/officeDocument/2006/relationships/slide" Target="/ppt/slides/slide4.xml" Id="Ra6271871eee84f4e" /><Relationship Type="http://schemas.openxmlformats.org/officeDocument/2006/relationships/slide" Target="/ppt/slides/slide5.xml" Id="Ree064c6b40c149e6" /><Relationship Type="http://schemas.openxmlformats.org/officeDocument/2006/relationships/slide" Target="/ppt/slides/slide6.xml" Id="R9036dd8f40e34af6" /><Relationship Type="http://schemas.openxmlformats.org/officeDocument/2006/relationships/slide" Target="/ppt/slides/slide7.xml" Id="R902270ccfc4244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a20f9913f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7f7ddc62a4f1e" /><Relationship Type="http://schemas.openxmlformats.org/officeDocument/2006/relationships/theme" Target="/ppt/slideMasters/theme/theme1.xml" Id="R1eaf4b3b7540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7f7ddc62a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6460f3bfd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212b0a09c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b0567a78b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e391ee7a0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be7fd9a114f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c32dbb1f3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2d011c5eb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Eksakt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Eksakt Regnskap A/S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7 049 377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847 813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1 874 821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NINA THØRRING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Hasdalgata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09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nina@eksaktregnskap.no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946 299 553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