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91aaf6e08854e9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fa9b82319334dae"/>
  </p:sldMasterIdLst>
  <p:sldIdLst>
    <p:sldId xmlns:r="http://schemas.openxmlformats.org/officeDocument/2006/relationships" id="256" r:id="R5982e7f2e2814cf7"/>
    <p:sldId xmlns:r="http://schemas.openxmlformats.org/officeDocument/2006/relationships" id="257" r:id="R3de0c0201e97493f"/>
    <p:sldId xmlns:r="http://schemas.openxmlformats.org/officeDocument/2006/relationships" id="258" r:id="R78cda3556e90485e"/>
    <p:sldId xmlns:r="http://schemas.openxmlformats.org/officeDocument/2006/relationships" id="259" r:id="R8fe3728276284bdc"/>
    <p:sldId xmlns:r="http://schemas.openxmlformats.org/officeDocument/2006/relationships" id="260" r:id="Reca8d00ea1cb473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fa9b82319334dae" /><Relationship Type="http://schemas.openxmlformats.org/officeDocument/2006/relationships/slide" Target="/ppt/slides/slide1.xml" Id="R5982e7f2e2814cf7" /><Relationship Type="http://schemas.openxmlformats.org/officeDocument/2006/relationships/slide" Target="/ppt/slides/slide2.xml" Id="R3de0c0201e97493f" /><Relationship Type="http://schemas.openxmlformats.org/officeDocument/2006/relationships/slide" Target="/ppt/slides/slide3.xml" Id="R78cda3556e90485e" /><Relationship Type="http://schemas.openxmlformats.org/officeDocument/2006/relationships/slide" Target="/ppt/slides/slide4.xml" Id="R8fe3728276284bdc" /><Relationship Type="http://schemas.openxmlformats.org/officeDocument/2006/relationships/slide" Target="/ppt/slides/slide5.xml" Id="Reca8d00ea1cb473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e20e06b4d8948b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729ccb6ddf4884" /><Relationship Type="http://schemas.openxmlformats.org/officeDocument/2006/relationships/theme" Target="/ppt/slideMasters/theme/theme1.xml" Id="R82ecc1f8fe6a499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5729ccb6ddf488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f4f71147694de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90698ded83457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dd465bf6084f2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4d7aebf8e8405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c782ac4f5549f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MOSKENES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MOSKENES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MOSKENES KOMMUNE ble etablert [år] og holder til i Reine.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MOSKENES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MOSKENES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MOSKENES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Reineveien 67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8390 Reine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76 05 31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postmottak@moskenes.kommune.no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www.moskenes.kommune.no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945 962 151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MOSKENES KOMMUNE</a:t>
            </a:r>
          </a:p>
        </p:txBody>
      </p:sp>
    </p:spTree>
  </p:cSld>
  <p:clrMapOvr>
    <a:masterClrMapping xmlns:a="http://schemas.openxmlformats.org/drawingml/2006/main"/>
  </p:clrMapOvr>
</p:sld>
</file>