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951c29a07b43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8f0fb7c04f4ceb"/>
  </p:sldMasterIdLst>
  <p:sldIdLst>
    <p:sldId xmlns:r="http://schemas.openxmlformats.org/officeDocument/2006/relationships" id="256" r:id="R0ab14a97d4cd423f"/>
    <p:sldId xmlns:r="http://schemas.openxmlformats.org/officeDocument/2006/relationships" id="257" r:id="R60d7adff6f3149f2"/>
    <p:sldId xmlns:r="http://schemas.openxmlformats.org/officeDocument/2006/relationships" id="258" r:id="R21136f1fa90d466e"/>
    <p:sldId xmlns:r="http://schemas.openxmlformats.org/officeDocument/2006/relationships" id="259" r:id="Raa21abd63ee24a62"/>
    <p:sldId xmlns:r="http://schemas.openxmlformats.org/officeDocument/2006/relationships" id="260" r:id="Rc7b56b23897a4c40"/>
    <p:sldId xmlns:r="http://schemas.openxmlformats.org/officeDocument/2006/relationships" id="261" r:id="Rde655728136b4fd6"/>
    <p:sldId xmlns:r="http://schemas.openxmlformats.org/officeDocument/2006/relationships" id="262" r:id="R685c25a7be4941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f0fb7c04f4ceb" /><Relationship Type="http://schemas.openxmlformats.org/officeDocument/2006/relationships/slide" Target="/ppt/slides/slide1.xml" Id="R0ab14a97d4cd423f" /><Relationship Type="http://schemas.openxmlformats.org/officeDocument/2006/relationships/slide" Target="/ppt/slides/slide2.xml" Id="R60d7adff6f3149f2" /><Relationship Type="http://schemas.openxmlformats.org/officeDocument/2006/relationships/slide" Target="/ppt/slides/slide3.xml" Id="R21136f1fa90d466e" /><Relationship Type="http://schemas.openxmlformats.org/officeDocument/2006/relationships/slide" Target="/ppt/slides/slide4.xml" Id="Raa21abd63ee24a62" /><Relationship Type="http://schemas.openxmlformats.org/officeDocument/2006/relationships/slide" Target="/ppt/slides/slide5.xml" Id="Rc7b56b23897a4c40" /><Relationship Type="http://schemas.openxmlformats.org/officeDocument/2006/relationships/slide" Target="/ppt/slides/slide6.xml" Id="Rde655728136b4fd6" /><Relationship Type="http://schemas.openxmlformats.org/officeDocument/2006/relationships/slide" Target="/ppt/slides/slide7.xml" Id="R685c25a7be4941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990bd27aa4c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2024fab444c69" /><Relationship Type="http://schemas.openxmlformats.org/officeDocument/2006/relationships/theme" Target="/ppt/slideMasters/theme/theme1.xml" Id="R16a4fc5049c341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92024fab444c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baf5b102d4d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f1743e65143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8557d7d2a44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c689c6a6e47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a2ed0a01e4a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fd2511f8e43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17c3f5e3840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Dahl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Dahl A/S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7 126 776 347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−8 709 784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−17 368 048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932 154 165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2 708 799 213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SAINT-GOBAIN DISTRIBUTION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72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945 757 280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