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0adea951d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46af031784e70"/>
  </p:sldMasterIdLst>
  <p:sldIdLst>
    <p:sldId xmlns:r="http://schemas.openxmlformats.org/officeDocument/2006/relationships" id="256" r:id="Rb50d073648db475c"/>
    <p:sldId xmlns:r="http://schemas.openxmlformats.org/officeDocument/2006/relationships" id="257" r:id="Rf10d81badfd949d7"/>
    <p:sldId xmlns:r="http://schemas.openxmlformats.org/officeDocument/2006/relationships" id="258" r:id="R7380578eff304e23"/>
    <p:sldId xmlns:r="http://schemas.openxmlformats.org/officeDocument/2006/relationships" id="259" r:id="R01d600e15e944969"/>
    <p:sldId xmlns:r="http://schemas.openxmlformats.org/officeDocument/2006/relationships" id="260" r:id="R6968a8c92043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46af031784e70" /><Relationship Type="http://schemas.openxmlformats.org/officeDocument/2006/relationships/slide" Target="/ppt/slides/slide1.xml" Id="Rb50d073648db475c" /><Relationship Type="http://schemas.openxmlformats.org/officeDocument/2006/relationships/slide" Target="/ppt/slides/slide2.xml" Id="Rf10d81badfd949d7" /><Relationship Type="http://schemas.openxmlformats.org/officeDocument/2006/relationships/slide" Target="/ppt/slides/slide3.xml" Id="R7380578eff304e23" /><Relationship Type="http://schemas.openxmlformats.org/officeDocument/2006/relationships/slide" Target="/ppt/slides/slide4.xml" Id="R01d600e15e944969" /><Relationship Type="http://schemas.openxmlformats.org/officeDocument/2006/relationships/slide" Target="/ppt/slides/slide5.xml" Id="R6968a8c92043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c4691768e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16df659b942b5" /><Relationship Type="http://schemas.openxmlformats.org/officeDocument/2006/relationships/theme" Target="/ppt/slideMasters/theme/theme1.xml" Id="R7bf5a582ed22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16df659b9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f970532b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4fabf617b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c1c4dd2945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08ad56b1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f686a5c2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MASFJORDEN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MASFJORDEN KOMMUNE ble etablert [år] og holder til i Masfjordnes.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Austfjordvegen 2724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5981 Masfjordnes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erlend.kvamsdal@masfjorden.kommune.no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945 627 913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