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c490747715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39d1b0f3ca4d4c"/>
  </p:sldMasterIdLst>
  <p:sldIdLst>
    <p:sldId xmlns:r="http://schemas.openxmlformats.org/officeDocument/2006/relationships" id="256" r:id="Rdfb4c1bb899a4fe4"/>
    <p:sldId xmlns:r="http://schemas.openxmlformats.org/officeDocument/2006/relationships" id="257" r:id="R59a5e876af094cc9"/>
    <p:sldId xmlns:r="http://schemas.openxmlformats.org/officeDocument/2006/relationships" id="258" r:id="Rc0c70c940b674fe2"/>
    <p:sldId xmlns:r="http://schemas.openxmlformats.org/officeDocument/2006/relationships" id="259" r:id="R116ac44eb90249ab"/>
    <p:sldId xmlns:r="http://schemas.openxmlformats.org/officeDocument/2006/relationships" id="260" r:id="R22e9683fd6904583"/>
    <p:sldId xmlns:r="http://schemas.openxmlformats.org/officeDocument/2006/relationships" id="261" r:id="Rdfb6891a95cd40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9d1b0f3ca4d4c" /><Relationship Type="http://schemas.openxmlformats.org/officeDocument/2006/relationships/slide" Target="/ppt/slides/slide1.xml" Id="Rdfb4c1bb899a4fe4" /><Relationship Type="http://schemas.openxmlformats.org/officeDocument/2006/relationships/slide" Target="/ppt/slides/slide2.xml" Id="R59a5e876af094cc9" /><Relationship Type="http://schemas.openxmlformats.org/officeDocument/2006/relationships/slide" Target="/ppt/slides/slide3.xml" Id="Rc0c70c940b674fe2" /><Relationship Type="http://schemas.openxmlformats.org/officeDocument/2006/relationships/slide" Target="/ppt/slides/slide4.xml" Id="R116ac44eb90249ab" /><Relationship Type="http://schemas.openxmlformats.org/officeDocument/2006/relationships/slide" Target="/ppt/slides/slide5.xml" Id="R22e9683fd6904583" /><Relationship Type="http://schemas.openxmlformats.org/officeDocument/2006/relationships/slide" Target="/ppt/slides/slide6.xml" Id="Rdfb6891a95cd40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fcad6371d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ab3f4c9d042ad" /><Relationship Type="http://schemas.openxmlformats.org/officeDocument/2006/relationships/theme" Target="/ppt/slideMasters/theme/theme1.xml" Id="R8433264ed9514d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ab3f4c9d0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6267e42d044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6c19c2bb5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b00c34e2747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895683a4743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8b9c8ecad4e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312c6346f46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MASFJORDEN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Austfjordvegen 2724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5981 Masfjordnes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62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erlend.kvamsdal@masfjorden.kommune.no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945 627 913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