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10ba31a70d47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3d654bb9b4421"/>
  </p:sldMasterIdLst>
  <p:sldIdLst>
    <p:sldId xmlns:r="http://schemas.openxmlformats.org/officeDocument/2006/relationships" id="256" r:id="R6841610f583b4004"/>
    <p:sldId xmlns:r="http://schemas.openxmlformats.org/officeDocument/2006/relationships" id="257" r:id="Rd5f2aeccb2d648a7"/>
    <p:sldId xmlns:r="http://schemas.openxmlformats.org/officeDocument/2006/relationships" id="258" r:id="R896d750a461d4d5f"/>
    <p:sldId xmlns:r="http://schemas.openxmlformats.org/officeDocument/2006/relationships" id="259" r:id="Re1d33261d906423f"/>
    <p:sldId xmlns:r="http://schemas.openxmlformats.org/officeDocument/2006/relationships" id="260" r:id="R0c5a57ece195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3d654bb9b4421" /><Relationship Type="http://schemas.openxmlformats.org/officeDocument/2006/relationships/slide" Target="/ppt/slides/slide1.xml" Id="R6841610f583b4004" /><Relationship Type="http://schemas.openxmlformats.org/officeDocument/2006/relationships/slide" Target="/ppt/slides/slide2.xml" Id="Rd5f2aeccb2d648a7" /><Relationship Type="http://schemas.openxmlformats.org/officeDocument/2006/relationships/slide" Target="/ppt/slides/slide3.xml" Id="R896d750a461d4d5f" /><Relationship Type="http://schemas.openxmlformats.org/officeDocument/2006/relationships/slide" Target="/ppt/slides/slide4.xml" Id="Re1d33261d906423f" /><Relationship Type="http://schemas.openxmlformats.org/officeDocument/2006/relationships/slide" Target="/ppt/slides/slide5.xml" Id="R0c5a57ece195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db0d903f3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207b0f3ed4590" /><Relationship Type="http://schemas.openxmlformats.org/officeDocument/2006/relationships/theme" Target="/ppt/slideMasters/theme/theme1.xml" Id="Rb5e3b7a804e7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207b0f3ed45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6a6ef37f240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746f41b64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7b442dbb9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f1e0f5fcd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10bbb709c42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LØDINGEN KOMMUNE ble etablert [år] og holder til i Lødingen.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8410 Lødingen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98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postmottak@lodingen.kommune.no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www.lodingen.kommune.no/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945 468 661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