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dd6b13615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9dab782c4423d"/>
  </p:sldMasterIdLst>
  <p:sldIdLst>
    <p:sldId xmlns:r="http://schemas.openxmlformats.org/officeDocument/2006/relationships" id="256" r:id="Rbff6427592b64341"/>
    <p:sldId xmlns:r="http://schemas.openxmlformats.org/officeDocument/2006/relationships" id="257" r:id="Red14e2e561a44302"/>
    <p:sldId xmlns:r="http://schemas.openxmlformats.org/officeDocument/2006/relationships" id="258" r:id="Rfc2c81f9a2b04758"/>
    <p:sldId xmlns:r="http://schemas.openxmlformats.org/officeDocument/2006/relationships" id="259" r:id="Ra2bcd84bd21b4571"/>
    <p:sldId xmlns:r="http://schemas.openxmlformats.org/officeDocument/2006/relationships" id="260" r:id="R4bb29d9d78cc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9dab782c4423d" /><Relationship Type="http://schemas.openxmlformats.org/officeDocument/2006/relationships/slide" Target="/ppt/slides/slide1.xml" Id="Rbff6427592b64341" /><Relationship Type="http://schemas.openxmlformats.org/officeDocument/2006/relationships/slide" Target="/ppt/slides/slide2.xml" Id="Red14e2e561a44302" /><Relationship Type="http://schemas.openxmlformats.org/officeDocument/2006/relationships/slide" Target="/ppt/slides/slide3.xml" Id="Rfc2c81f9a2b04758" /><Relationship Type="http://schemas.openxmlformats.org/officeDocument/2006/relationships/slide" Target="/ppt/slides/slide4.xml" Id="Ra2bcd84bd21b4571" /><Relationship Type="http://schemas.openxmlformats.org/officeDocument/2006/relationships/slide" Target="/ppt/slides/slide5.xml" Id="R4bb29d9d78cc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2ca5c9497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8ef8fd0464cb8" /><Relationship Type="http://schemas.openxmlformats.org/officeDocument/2006/relationships/theme" Target="/ppt/slideMasters/theme/theme1.xml" Id="R61c737fa43f1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8ef8fd046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326b9e7b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2cf55d71e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f016da3f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64dd2040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0e798b858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