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f9ad8d397e45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ba669b0d6f427f"/>
  </p:sldMasterIdLst>
  <p:sldIdLst>
    <p:sldId xmlns:r="http://schemas.openxmlformats.org/officeDocument/2006/relationships" id="256" r:id="R9cf9908049a044fe"/>
    <p:sldId xmlns:r="http://schemas.openxmlformats.org/officeDocument/2006/relationships" id="257" r:id="Rfe50608ddf0b4e4d"/>
    <p:sldId xmlns:r="http://schemas.openxmlformats.org/officeDocument/2006/relationships" id="258" r:id="R071739488bfc4cbc"/>
    <p:sldId xmlns:r="http://schemas.openxmlformats.org/officeDocument/2006/relationships" id="259" r:id="R36ef3f12ffa54d4b"/>
    <p:sldId xmlns:r="http://schemas.openxmlformats.org/officeDocument/2006/relationships" id="260" r:id="R42effb2f209749ca"/>
    <p:sldId xmlns:r="http://schemas.openxmlformats.org/officeDocument/2006/relationships" id="261" r:id="Rc8afd6ba677e46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a669b0d6f427f" /><Relationship Type="http://schemas.openxmlformats.org/officeDocument/2006/relationships/slide" Target="/ppt/slides/slide1.xml" Id="R9cf9908049a044fe" /><Relationship Type="http://schemas.openxmlformats.org/officeDocument/2006/relationships/slide" Target="/ppt/slides/slide2.xml" Id="Rfe50608ddf0b4e4d" /><Relationship Type="http://schemas.openxmlformats.org/officeDocument/2006/relationships/slide" Target="/ppt/slides/slide3.xml" Id="R071739488bfc4cbc" /><Relationship Type="http://schemas.openxmlformats.org/officeDocument/2006/relationships/slide" Target="/ppt/slides/slide4.xml" Id="R36ef3f12ffa54d4b" /><Relationship Type="http://schemas.openxmlformats.org/officeDocument/2006/relationships/slide" Target="/ppt/slides/slide5.xml" Id="R42effb2f209749ca" /><Relationship Type="http://schemas.openxmlformats.org/officeDocument/2006/relationships/slide" Target="/ppt/slides/slide6.xml" Id="Rc8afd6ba677e46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8be367876d4f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e0f1abea84d2a" /><Relationship Type="http://schemas.openxmlformats.org/officeDocument/2006/relationships/theme" Target="/ppt/slideMasters/theme/theme1.xml" Id="R33113cf01c75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ce0f1abea8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469eb8985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259692f5b42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c8e4cf38a42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b0e7258ba46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93b2f54eb47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b4f018f3f42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Veaveien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8475 Straumsjøen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43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945 452 676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KOMMUNE</a:t>
            </a:r>
          </a:p>
        </p:txBody>
      </p:sp>
    </p:spTree>
  </p:cSld>
  <p:clrMapOvr>
    <a:masterClrMapping xmlns:a="http://schemas.openxmlformats.org/drawingml/2006/main"/>
  </p:clrMapOvr>
</p:sld>
</file>