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07b6e80a84c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d7c4153894683"/>
  </p:sldMasterIdLst>
  <p:sldIdLst>
    <p:sldId xmlns:r="http://schemas.openxmlformats.org/officeDocument/2006/relationships" id="256" r:id="Rd93f3ae33d204454"/>
    <p:sldId xmlns:r="http://schemas.openxmlformats.org/officeDocument/2006/relationships" id="257" r:id="R1bdb06fdcc6e4745"/>
    <p:sldId xmlns:r="http://schemas.openxmlformats.org/officeDocument/2006/relationships" id="258" r:id="R9f2e9ff70c514066"/>
    <p:sldId xmlns:r="http://schemas.openxmlformats.org/officeDocument/2006/relationships" id="259" r:id="R3bbf62963a754d19"/>
    <p:sldId xmlns:r="http://schemas.openxmlformats.org/officeDocument/2006/relationships" id="260" r:id="R1956c3defe214c39"/>
    <p:sldId xmlns:r="http://schemas.openxmlformats.org/officeDocument/2006/relationships" id="261" r:id="R05d820390925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d7c4153894683" /><Relationship Type="http://schemas.openxmlformats.org/officeDocument/2006/relationships/slide" Target="/ppt/slides/slide1.xml" Id="Rd93f3ae33d204454" /><Relationship Type="http://schemas.openxmlformats.org/officeDocument/2006/relationships/slide" Target="/ppt/slides/slide2.xml" Id="R1bdb06fdcc6e4745" /><Relationship Type="http://schemas.openxmlformats.org/officeDocument/2006/relationships/slide" Target="/ppt/slides/slide3.xml" Id="R9f2e9ff70c514066" /><Relationship Type="http://schemas.openxmlformats.org/officeDocument/2006/relationships/slide" Target="/ppt/slides/slide4.xml" Id="R3bbf62963a754d19" /><Relationship Type="http://schemas.openxmlformats.org/officeDocument/2006/relationships/slide" Target="/ppt/slides/slide5.xml" Id="R1956c3defe214c39" /><Relationship Type="http://schemas.openxmlformats.org/officeDocument/2006/relationships/slide" Target="/ppt/slides/slide6.xml" Id="R05d820390925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377c498e2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211fa9efb49d2" /><Relationship Type="http://schemas.openxmlformats.org/officeDocument/2006/relationships/theme" Target="/ppt/slideMasters/theme/theme1.xml" Id="Rdb0730a46b4c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211fa9efb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9afb8b22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ca1a6a5f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641e8464a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bd389e4b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0412bd2c9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c27cf2890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