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be0ca2e7d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38c856e5942d5"/>
  </p:sldMasterIdLst>
  <p:sldIdLst>
    <p:sldId xmlns:r="http://schemas.openxmlformats.org/officeDocument/2006/relationships" id="256" r:id="R483aa7cadbd14660"/>
    <p:sldId xmlns:r="http://schemas.openxmlformats.org/officeDocument/2006/relationships" id="257" r:id="R2356f09ea2f74b46"/>
    <p:sldId xmlns:r="http://schemas.openxmlformats.org/officeDocument/2006/relationships" id="258" r:id="Rdf918048040c4afa"/>
    <p:sldId xmlns:r="http://schemas.openxmlformats.org/officeDocument/2006/relationships" id="259" r:id="Rfd6a54ba77924f72"/>
    <p:sldId xmlns:r="http://schemas.openxmlformats.org/officeDocument/2006/relationships" id="260" r:id="Refb28fbc24484720"/>
    <p:sldId xmlns:r="http://schemas.openxmlformats.org/officeDocument/2006/relationships" id="261" r:id="R35a64984095f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38c856e5942d5" /><Relationship Type="http://schemas.openxmlformats.org/officeDocument/2006/relationships/slide" Target="/ppt/slides/slide1.xml" Id="R483aa7cadbd14660" /><Relationship Type="http://schemas.openxmlformats.org/officeDocument/2006/relationships/slide" Target="/ppt/slides/slide2.xml" Id="R2356f09ea2f74b46" /><Relationship Type="http://schemas.openxmlformats.org/officeDocument/2006/relationships/slide" Target="/ppt/slides/slide3.xml" Id="Rdf918048040c4afa" /><Relationship Type="http://schemas.openxmlformats.org/officeDocument/2006/relationships/slide" Target="/ppt/slides/slide4.xml" Id="Rfd6a54ba77924f72" /><Relationship Type="http://schemas.openxmlformats.org/officeDocument/2006/relationships/slide" Target="/ppt/slides/slide5.xml" Id="Refb28fbc24484720" /><Relationship Type="http://schemas.openxmlformats.org/officeDocument/2006/relationships/slide" Target="/ppt/slides/slide6.xml" Id="R35a64984095f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cb1c8aaf8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e11af5b7d4bc2" /><Relationship Type="http://schemas.openxmlformats.org/officeDocument/2006/relationships/theme" Target="/ppt/slideMasters/theme/theme1.xml" Id="R88b376d59101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e11af5b7d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7d463a4a7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b8dcd7d72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b173499d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55e08c22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a34b4ddac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1233fa7f7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