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b3ec89d94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1742d8f4a447b"/>
  </p:sldMasterIdLst>
  <p:sldIdLst>
    <p:sldId xmlns:r="http://schemas.openxmlformats.org/officeDocument/2006/relationships" id="256" r:id="R716661a096c34f7c"/>
    <p:sldId xmlns:r="http://schemas.openxmlformats.org/officeDocument/2006/relationships" id="257" r:id="Re2a8828cfc554e80"/>
    <p:sldId xmlns:r="http://schemas.openxmlformats.org/officeDocument/2006/relationships" id="258" r:id="R8ab311abd5eb4f65"/>
    <p:sldId xmlns:r="http://schemas.openxmlformats.org/officeDocument/2006/relationships" id="259" r:id="R210572f3b1ea45bc"/>
    <p:sldId xmlns:r="http://schemas.openxmlformats.org/officeDocument/2006/relationships" id="260" r:id="Rb754247dc89d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1742d8f4a447b" /><Relationship Type="http://schemas.openxmlformats.org/officeDocument/2006/relationships/slide" Target="/ppt/slides/slide1.xml" Id="R716661a096c34f7c" /><Relationship Type="http://schemas.openxmlformats.org/officeDocument/2006/relationships/slide" Target="/ppt/slides/slide2.xml" Id="Re2a8828cfc554e80" /><Relationship Type="http://schemas.openxmlformats.org/officeDocument/2006/relationships/slide" Target="/ppt/slides/slide3.xml" Id="R8ab311abd5eb4f65" /><Relationship Type="http://schemas.openxmlformats.org/officeDocument/2006/relationships/slide" Target="/ppt/slides/slide4.xml" Id="R210572f3b1ea45bc" /><Relationship Type="http://schemas.openxmlformats.org/officeDocument/2006/relationships/slide" Target="/ppt/slides/slide5.xml" Id="Rb754247dc89d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bfefb50b8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23f0f33140fd" /><Relationship Type="http://schemas.openxmlformats.org/officeDocument/2006/relationships/theme" Target="/ppt/slideMasters/theme/theme1.xml" Id="Rdd1b2babc6ab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823f0f331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035fe1544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46b5774a5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c7947f2d749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87a9d656e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c16df21b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 KOMMUNE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Røstlandveien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postkasse@rost.kommune.no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www.rost.kommune.no/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945 037 687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