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c68dd8d3a4407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28ace4f0354a75"/>
  </p:sldMasterIdLst>
  <p:sldIdLst>
    <p:sldId xmlns:r="http://schemas.openxmlformats.org/officeDocument/2006/relationships" id="256" r:id="R17d456a349464118"/>
    <p:sldId xmlns:r="http://schemas.openxmlformats.org/officeDocument/2006/relationships" id="257" r:id="Rb1d536ace8bf4eb2"/>
    <p:sldId xmlns:r="http://schemas.openxmlformats.org/officeDocument/2006/relationships" id="258" r:id="Rf12741f50ec442f8"/>
    <p:sldId xmlns:r="http://schemas.openxmlformats.org/officeDocument/2006/relationships" id="259" r:id="R80d58f43a77d452d"/>
    <p:sldId xmlns:r="http://schemas.openxmlformats.org/officeDocument/2006/relationships" id="260" r:id="Rdfd05bbbe6d14f5e"/>
    <p:sldId xmlns:r="http://schemas.openxmlformats.org/officeDocument/2006/relationships" id="261" r:id="R1023fb9fe44146a6"/>
    <p:sldId xmlns:r="http://schemas.openxmlformats.org/officeDocument/2006/relationships" id="262" r:id="Rb5320b1f80e941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28ace4f0354a75" /><Relationship Type="http://schemas.openxmlformats.org/officeDocument/2006/relationships/slide" Target="/ppt/slides/slide1.xml" Id="R17d456a349464118" /><Relationship Type="http://schemas.openxmlformats.org/officeDocument/2006/relationships/slide" Target="/ppt/slides/slide2.xml" Id="Rb1d536ace8bf4eb2" /><Relationship Type="http://schemas.openxmlformats.org/officeDocument/2006/relationships/slide" Target="/ppt/slides/slide3.xml" Id="Rf12741f50ec442f8" /><Relationship Type="http://schemas.openxmlformats.org/officeDocument/2006/relationships/slide" Target="/ppt/slides/slide4.xml" Id="R80d58f43a77d452d" /><Relationship Type="http://schemas.openxmlformats.org/officeDocument/2006/relationships/slide" Target="/ppt/slides/slide5.xml" Id="Rdfd05bbbe6d14f5e" /><Relationship Type="http://schemas.openxmlformats.org/officeDocument/2006/relationships/slide" Target="/ppt/slides/slide6.xml" Id="R1023fb9fe44146a6" /><Relationship Type="http://schemas.openxmlformats.org/officeDocument/2006/relationships/slide" Target="/ppt/slides/slide7.xml" Id="Rb5320b1f80e941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bb6ebc709346b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b8853223e48e0" /><Relationship Type="http://schemas.openxmlformats.org/officeDocument/2006/relationships/theme" Target="/ppt/slideMasters/theme/theme1.xml" Id="Re7a5f5856f1b45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b8853223e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f8c3e4cf94a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2c30a85c6945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f6509ad6f40c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96c6be58f41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06838f81441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ed65d94654a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0cc5f8ba44e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IDEKA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IDEKA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1 290 700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−28 244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326 580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605 414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EIK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Jønningshagen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68 69 72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944 917 039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IDEKA AS</a:t>
            </a:r>
          </a:p>
        </p:txBody>
      </p:sp>
    </p:spTree>
  </p:cSld>
  <p:clrMapOvr>
    <a:masterClrMapping xmlns:a="http://schemas.openxmlformats.org/drawingml/2006/main"/>
  </p:clrMapOvr>
</p:sld>
</file>