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7f1776209245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f367970ee74ffa"/>
  </p:sldMasterIdLst>
  <p:sldIdLst>
    <p:sldId xmlns:r="http://schemas.openxmlformats.org/officeDocument/2006/relationships" id="256" r:id="R26a35705e14b4123"/>
    <p:sldId xmlns:r="http://schemas.openxmlformats.org/officeDocument/2006/relationships" id="257" r:id="R2e438e3bf6c541de"/>
    <p:sldId xmlns:r="http://schemas.openxmlformats.org/officeDocument/2006/relationships" id="258" r:id="Rf0ee2551f15644dc"/>
    <p:sldId xmlns:r="http://schemas.openxmlformats.org/officeDocument/2006/relationships" id="259" r:id="Rd77bd88391154f9f"/>
    <p:sldId xmlns:r="http://schemas.openxmlformats.org/officeDocument/2006/relationships" id="260" r:id="R1cac79a2e27b45b7"/>
    <p:sldId xmlns:r="http://schemas.openxmlformats.org/officeDocument/2006/relationships" id="261" r:id="R35a99d9c39b845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367970ee74ffa" /><Relationship Type="http://schemas.openxmlformats.org/officeDocument/2006/relationships/slide" Target="/ppt/slides/slide1.xml" Id="R26a35705e14b4123" /><Relationship Type="http://schemas.openxmlformats.org/officeDocument/2006/relationships/slide" Target="/ppt/slides/slide2.xml" Id="R2e438e3bf6c541de" /><Relationship Type="http://schemas.openxmlformats.org/officeDocument/2006/relationships/slide" Target="/ppt/slides/slide3.xml" Id="Rf0ee2551f15644dc" /><Relationship Type="http://schemas.openxmlformats.org/officeDocument/2006/relationships/slide" Target="/ppt/slides/slide4.xml" Id="Rd77bd88391154f9f" /><Relationship Type="http://schemas.openxmlformats.org/officeDocument/2006/relationships/slide" Target="/ppt/slides/slide5.xml" Id="R1cac79a2e27b45b7" /><Relationship Type="http://schemas.openxmlformats.org/officeDocument/2006/relationships/slide" Target="/ppt/slides/slide6.xml" Id="R35a99d9c39b845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8e0d15a1c24b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85ef6aca945d8" /><Relationship Type="http://schemas.openxmlformats.org/officeDocument/2006/relationships/theme" Target="/ppt/slideMasters/theme/theme1.xml" Id="Rc8d77c4472d247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885ef6aca945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040275d5447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53e2b4faf4a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3f986bef54c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370aaecd446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61497f2484a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91609f4bb42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IDEKA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Jønningshagen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69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944 917 039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