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20398d5ec134d8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fb1906c462a487d"/>
  </p:sldMasterIdLst>
  <p:sldIdLst>
    <p:sldId xmlns:r="http://schemas.openxmlformats.org/officeDocument/2006/relationships" id="256" r:id="Rd8070831daa84f77"/>
    <p:sldId xmlns:r="http://schemas.openxmlformats.org/officeDocument/2006/relationships" id="257" r:id="R1990f75af2eb4d05"/>
    <p:sldId xmlns:r="http://schemas.openxmlformats.org/officeDocument/2006/relationships" id="258" r:id="R5d8896497fa344f8"/>
    <p:sldId xmlns:r="http://schemas.openxmlformats.org/officeDocument/2006/relationships" id="259" r:id="R4b629fb4fe9c47fa"/>
    <p:sldId xmlns:r="http://schemas.openxmlformats.org/officeDocument/2006/relationships" id="260" r:id="R1352196de2b14347"/>
    <p:sldId xmlns:r="http://schemas.openxmlformats.org/officeDocument/2006/relationships" id="261" r:id="Ra6258790df1c487e"/>
    <p:sldId xmlns:r="http://schemas.openxmlformats.org/officeDocument/2006/relationships" id="262" r:id="Ra8b17fba5b794c1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fb1906c462a487d" /><Relationship Type="http://schemas.openxmlformats.org/officeDocument/2006/relationships/slide" Target="/ppt/slides/slide1.xml" Id="Rd8070831daa84f77" /><Relationship Type="http://schemas.openxmlformats.org/officeDocument/2006/relationships/slide" Target="/ppt/slides/slide2.xml" Id="R1990f75af2eb4d05" /><Relationship Type="http://schemas.openxmlformats.org/officeDocument/2006/relationships/slide" Target="/ppt/slides/slide3.xml" Id="R5d8896497fa344f8" /><Relationship Type="http://schemas.openxmlformats.org/officeDocument/2006/relationships/slide" Target="/ppt/slides/slide4.xml" Id="R4b629fb4fe9c47fa" /><Relationship Type="http://schemas.openxmlformats.org/officeDocument/2006/relationships/slide" Target="/ppt/slides/slide5.xml" Id="R1352196de2b14347" /><Relationship Type="http://schemas.openxmlformats.org/officeDocument/2006/relationships/slide" Target="/ppt/slides/slide6.xml" Id="Ra6258790df1c487e" /><Relationship Type="http://schemas.openxmlformats.org/officeDocument/2006/relationships/slide" Target="/ppt/slides/slide7.xml" Id="Ra8b17fba5b794c1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0e4940f4c094c8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ce5e63585e46a0" /><Relationship Type="http://schemas.openxmlformats.org/officeDocument/2006/relationships/theme" Target="/ppt/slideMasters/theme/theme1.xml" Id="Re6e64587e274444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8ce5e63585e46a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fbde2d61ac41c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4fc28de8a246f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a55c889dc84a9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ee0f431578441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9fed16047640f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a23a36bd6642f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00c9e746c1459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MIDTBYEN REGNSKAP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MIDTBYEN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MIDTBYEN REGNSKAP AS ble etablert [år] og holder til i Trondheim.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MIDTBYEN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MIDTBYEN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MIDTBYEN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6 523 099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603 532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479 823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273 771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2 288 798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MIDTBYEN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KRISTIN JOHNSEN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RANDI STORSVE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MIDTBYEN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Fjordgata 21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7010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73 52 16 56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www.midtbyenregnskap.no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944 850 295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MIDTBYEN REGNSKAP AS</a:t>
            </a:r>
          </a:p>
        </p:txBody>
      </p:sp>
    </p:spTree>
  </p:cSld>
  <p:clrMapOvr>
    <a:masterClrMapping xmlns:a="http://schemas.openxmlformats.org/drawingml/2006/main"/>
  </p:clrMapOvr>
</p:sld>
</file>