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b9502d64a04e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775d98d7b8407d"/>
  </p:sldMasterIdLst>
  <p:sldIdLst>
    <p:sldId xmlns:r="http://schemas.openxmlformats.org/officeDocument/2006/relationships" id="256" r:id="Rc51d1f0eadac4322"/>
    <p:sldId xmlns:r="http://schemas.openxmlformats.org/officeDocument/2006/relationships" id="257" r:id="Rfcdbc67826c546b2"/>
    <p:sldId xmlns:r="http://schemas.openxmlformats.org/officeDocument/2006/relationships" id="258" r:id="Rc8e32952c6404565"/>
    <p:sldId xmlns:r="http://schemas.openxmlformats.org/officeDocument/2006/relationships" id="259" r:id="R035f27f001684adf"/>
    <p:sldId xmlns:r="http://schemas.openxmlformats.org/officeDocument/2006/relationships" id="260" r:id="R07079fc1f9894b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775d98d7b8407d" /><Relationship Type="http://schemas.openxmlformats.org/officeDocument/2006/relationships/slide" Target="/ppt/slides/slide1.xml" Id="Rc51d1f0eadac4322" /><Relationship Type="http://schemas.openxmlformats.org/officeDocument/2006/relationships/slide" Target="/ppt/slides/slide2.xml" Id="Rfcdbc67826c546b2" /><Relationship Type="http://schemas.openxmlformats.org/officeDocument/2006/relationships/slide" Target="/ppt/slides/slide3.xml" Id="Rc8e32952c6404565" /><Relationship Type="http://schemas.openxmlformats.org/officeDocument/2006/relationships/slide" Target="/ppt/slides/slide4.xml" Id="R035f27f001684adf" /><Relationship Type="http://schemas.openxmlformats.org/officeDocument/2006/relationships/slide" Target="/ppt/slides/slide5.xml" Id="R07079fc1f9894b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0279830c8148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6f27c6f234e5a" /><Relationship Type="http://schemas.openxmlformats.org/officeDocument/2006/relationships/theme" Target="/ppt/slideMasters/theme/theme1.xml" Id="R2567868bc1c549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36f27c6f234e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d43e8d91b40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b8d128f2143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a23ab2cd74a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2d6c2d02c4b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75a4cbf214a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ALTA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ALTA KOMMUNE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Løkkeveien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9510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 45 50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postmottak@alta.kommune.no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www.alta.kommune.no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944 588 132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KOMMUNE</a:t>
            </a:r>
          </a:p>
        </p:txBody>
      </p:sp>
    </p:spTree>
  </p:cSld>
  <p:clrMapOvr>
    <a:masterClrMapping xmlns:a="http://schemas.openxmlformats.org/drawingml/2006/main"/>
  </p:clrMapOvr>
</p:sld>
</file>