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423e9f57b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ab198ae6b4617"/>
  </p:sldMasterIdLst>
  <p:sldIdLst>
    <p:sldId xmlns:r="http://schemas.openxmlformats.org/officeDocument/2006/relationships" id="256" r:id="R64fed79ae69f4086"/>
    <p:sldId xmlns:r="http://schemas.openxmlformats.org/officeDocument/2006/relationships" id="257" r:id="R91ce3a4ceaa2471e"/>
    <p:sldId xmlns:r="http://schemas.openxmlformats.org/officeDocument/2006/relationships" id="258" r:id="Rd6fb46be24af47e7"/>
    <p:sldId xmlns:r="http://schemas.openxmlformats.org/officeDocument/2006/relationships" id="259" r:id="R1976cf6593614857"/>
    <p:sldId xmlns:r="http://schemas.openxmlformats.org/officeDocument/2006/relationships" id="260" r:id="R3aba3a1e968241a9"/>
    <p:sldId xmlns:r="http://schemas.openxmlformats.org/officeDocument/2006/relationships" id="261" r:id="Ra5ce02d8bc0e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ab198ae6b4617" /><Relationship Type="http://schemas.openxmlformats.org/officeDocument/2006/relationships/slide" Target="/ppt/slides/slide1.xml" Id="R64fed79ae69f4086" /><Relationship Type="http://schemas.openxmlformats.org/officeDocument/2006/relationships/slide" Target="/ppt/slides/slide2.xml" Id="R91ce3a4ceaa2471e" /><Relationship Type="http://schemas.openxmlformats.org/officeDocument/2006/relationships/slide" Target="/ppt/slides/slide3.xml" Id="Rd6fb46be24af47e7" /><Relationship Type="http://schemas.openxmlformats.org/officeDocument/2006/relationships/slide" Target="/ppt/slides/slide4.xml" Id="R1976cf6593614857" /><Relationship Type="http://schemas.openxmlformats.org/officeDocument/2006/relationships/slide" Target="/ppt/slides/slide5.xml" Id="R3aba3a1e968241a9" /><Relationship Type="http://schemas.openxmlformats.org/officeDocument/2006/relationships/slide" Target="/ppt/slides/slide6.xml" Id="Ra5ce02d8bc0e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2067bcfdb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1b25dd9f4714" /><Relationship Type="http://schemas.openxmlformats.org/officeDocument/2006/relationships/theme" Target="/ppt/slideMasters/theme/theme1.xml" Id="R2a6f104b56cc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f1b25dd9f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6168e75b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8de1c46b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a9924eee2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69806436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4fe6f7ac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01b84a1d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