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defae43d2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98a3a756943cf"/>
  </p:sldMasterIdLst>
  <p:sldIdLst>
    <p:sldId xmlns:r="http://schemas.openxmlformats.org/officeDocument/2006/relationships" id="256" r:id="R5c792a117ce64007"/>
    <p:sldId xmlns:r="http://schemas.openxmlformats.org/officeDocument/2006/relationships" id="257" r:id="R65937ffc869d4895"/>
    <p:sldId xmlns:r="http://schemas.openxmlformats.org/officeDocument/2006/relationships" id="258" r:id="R7e4db09458a94288"/>
    <p:sldId xmlns:r="http://schemas.openxmlformats.org/officeDocument/2006/relationships" id="259" r:id="Ra643b68d5cfc4155"/>
    <p:sldId xmlns:r="http://schemas.openxmlformats.org/officeDocument/2006/relationships" id="260" r:id="Rc24901038ed5471e"/>
    <p:sldId xmlns:r="http://schemas.openxmlformats.org/officeDocument/2006/relationships" id="261" r:id="R9908f31168be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98a3a756943cf" /><Relationship Type="http://schemas.openxmlformats.org/officeDocument/2006/relationships/slide" Target="/ppt/slides/slide1.xml" Id="R5c792a117ce64007" /><Relationship Type="http://schemas.openxmlformats.org/officeDocument/2006/relationships/slide" Target="/ppt/slides/slide2.xml" Id="R65937ffc869d4895" /><Relationship Type="http://schemas.openxmlformats.org/officeDocument/2006/relationships/slide" Target="/ppt/slides/slide3.xml" Id="R7e4db09458a94288" /><Relationship Type="http://schemas.openxmlformats.org/officeDocument/2006/relationships/slide" Target="/ppt/slides/slide4.xml" Id="Ra643b68d5cfc4155" /><Relationship Type="http://schemas.openxmlformats.org/officeDocument/2006/relationships/slide" Target="/ppt/slides/slide5.xml" Id="Rc24901038ed5471e" /><Relationship Type="http://schemas.openxmlformats.org/officeDocument/2006/relationships/slide" Target="/ppt/slides/slide6.xml" Id="R9908f31168be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c2e7375b7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f8cb37e844187" /><Relationship Type="http://schemas.openxmlformats.org/officeDocument/2006/relationships/theme" Target="/ppt/slideMasters/theme/theme1.xml" Id="R9a24bb92ad5c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f8cb37e84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ff299902e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ce375f81c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bb2b3239d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e3c9784da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173021c4646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4da4bb080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