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95bd89cb204b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4e430ba4d4db3"/>
  </p:sldMasterIdLst>
  <p:sldIdLst>
    <p:sldId xmlns:r="http://schemas.openxmlformats.org/officeDocument/2006/relationships" id="256" r:id="Rd3a2526eeee94863"/>
    <p:sldId xmlns:r="http://schemas.openxmlformats.org/officeDocument/2006/relationships" id="257" r:id="R215b99cacc6e468a"/>
    <p:sldId xmlns:r="http://schemas.openxmlformats.org/officeDocument/2006/relationships" id="258" r:id="R18c431cb20294ec6"/>
    <p:sldId xmlns:r="http://schemas.openxmlformats.org/officeDocument/2006/relationships" id="259" r:id="Re5429f78f78e43dd"/>
    <p:sldId xmlns:r="http://schemas.openxmlformats.org/officeDocument/2006/relationships" id="260" r:id="Rc7220b3be19c43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4e430ba4d4db3" /><Relationship Type="http://schemas.openxmlformats.org/officeDocument/2006/relationships/slide" Target="/ppt/slides/slide1.xml" Id="Rd3a2526eeee94863" /><Relationship Type="http://schemas.openxmlformats.org/officeDocument/2006/relationships/slide" Target="/ppt/slides/slide2.xml" Id="R215b99cacc6e468a" /><Relationship Type="http://schemas.openxmlformats.org/officeDocument/2006/relationships/slide" Target="/ppt/slides/slide3.xml" Id="R18c431cb20294ec6" /><Relationship Type="http://schemas.openxmlformats.org/officeDocument/2006/relationships/slide" Target="/ppt/slides/slide4.xml" Id="Re5429f78f78e43dd" /><Relationship Type="http://schemas.openxmlformats.org/officeDocument/2006/relationships/slide" Target="/ppt/slides/slide5.xml" Id="Rc7220b3be19c43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841771357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3e55bb44d4af9" /><Relationship Type="http://schemas.openxmlformats.org/officeDocument/2006/relationships/theme" Target="/ppt/slideMasters/theme/theme1.xml" Id="Rbda43d8c38b9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13e55bb44d4a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e9a7cfd014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5ffe40714e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33b40aeb646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00e9c378249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12ccc0f3747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EIDFJORD KOMMUNE ble etablert [år] og holder til i Eidfjord.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Simadalsvegen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67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www.eidfjord.kommune.no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944 227 121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EIDFJORD KOMMUNE</a:t>
            </a:r>
          </a:p>
        </p:txBody>
      </p:sp>
    </p:spTree>
  </p:cSld>
  <p:clrMapOvr>
    <a:masterClrMapping xmlns:a="http://schemas.openxmlformats.org/drawingml/2006/main"/>
  </p:clrMapOvr>
</p:sld>
</file>