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13ce2f3cfb40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9ff8cb8dca41ca"/>
  </p:sldMasterIdLst>
  <p:sldIdLst>
    <p:sldId xmlns:r="http://schemas.openxmlformats.org/officeDocument/2006/relationships" id="256" r:id="R6393e0af9980477c"/>
    <p:sldId xmlns:r="http://schemas.openxmlformats.org/officeDocument/2006/relationships" id="257" r:id="Rd8a669853009487e"/>
    <p:sldId xmlns:r="http://schemas.openxmlformats.org/officeDocument/2006/relationships" id="258" r:id="R3e5d206dbbad4bdd"/>
    <p:sldId xmlns:r="http://schemas.openxmlformats.org/officeDocument/2006/relationships" id="259" r:id="R871d626d0d094dec"/>
    <p:sldId xmlns:r="http://schemas.openxmlformats.org/officeDocument/2006/relationships" id="260" r:id="R95d8eb3a0de747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9ff8cb8dca41ca" /><Relationship Type="http://schemas.openxmlformats.org/officeDocument/2006/relationships/slide" Target="/ppt/slides/slide1.xml" Id="R6393e0af9980477c" /><Relationship Type="http://schemas.openxmlformats.org/officeDocument/2006/relationships/slide" Target="/ppt/slides/slide2.xml" Id="Rd8a669853009487e" /><Relationship Type="http://schemas.openxmlformats.org/officeDocument/2006/relationships/slide" Target="/ppt/slides/slide3.xml" Id="R3e5d206dbbad4bdd" /><Relationship Type="http://schemas.openxmlformats.org/officeDocument/2006/relationships/slide" Target="/ppt/slides/slide4.xml" Id="R871d626d0d094dec" /><Relationship Type="http://schemas.openxmlformats.org/officeDocument/2006/relationships/slide" Target="/ppt/slides/slide5.xml" Id="R95d8eb3a0de747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a6c0849f3644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8c5bf3f0a4aed" /><Relationship Type="http://schemas.openxmlformats.org/officeDocument/2006/relationships/theme" Target="/ppt/slideMasters/theme/theme1.xml" Id="R31f655db2c7f4b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08c5bf3f0a4a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da57608d04e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6aa4637f949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9ffa8b9b542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0eb7ba0dc4c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1200a98ff41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FEDJE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FEDJE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FEDJE KOMMUNE ble etablert [år] og holder til i Fedje.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FEDJE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FEDJE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FEDJE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Kalvedalen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5947 Fedje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 16 51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postmottak@fedje.kommune.no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www.fedje.kommune.no/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944 041 036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FEDJE KOMMUNE</a:t>
            </a:r>
          </a:p>
        </p:txBody>
      </p:sp>
    </p:spTree>
  </p:cSld>
  <p:clrMapOvr>
    <a:masterClrMapping xmlns:a="http://schemas.openxmlformats.org/drawingml/2006/main"/>
  </p:clrMapOvr>
</p:sld>
</file>