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f8525635964d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99dab6656c4923"/>
  </p:sldMasterIdLst>
  <p:sldIdLst>
    <p:sldId xmlns:r="http://schemas.openxmlformats.org/officeDocument/2006/relationships" id="256" r:id="Rd02a3f155c8c40b0"/>
    <p:sldId xmlns:r="http://schemas.openxmlformats.org/officeDocument/2006/relationships" id="257" r:id="Rfd5ae906365f43f5"/>
    <p:sldId xmlns:r="http://schemas.openxmlformats.org/officeDocument/2006/relationships" id="258" r:id="Rbe48a200758a485e"/>
    <p:sldId xmlns:r="http://schemas.openxmlformats.org/officeDocument/2006/relationships" id="259" r:id="Rc0dd0a8dde3f4722"/>
    <p:sldId xmlns:r="http://schemas.openxmlformats.org/officeDocument/2006/relationships" id="260" r:id="R2af9444880cb412c"/>
    <p:sldId xmlns:r="http://schemas.openxmlformats.org/officeDocument/2006/relationships" id="261" r:id="R82f7ff2f4f2745e6"/>
    <p:sldId xmlns:r="http://schemas.openxmlformats.org/officeDocument/2006/relationships" id="262" r:id="R58f2305a7af44a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9dab6656c4923" /><Relationship Type="http://schemas.openxmlformats.org/officeDocument/2006/relationships/slide" Target="/ppt/slides/slide1.xml" Id="Rd02a3f155c8c40b0" /><Relationship Type="http://schemas.openxmlformats.org/officeDocument/2006/relationships/slide" Target="/ppt/slides/slide2.xml" Id="Rfd5ae906365f43f5" /><Relationship Type="http://schemas.openxmlformats.org/officeDocument/2006/relationships/slide" Target="/ppt/slides/slide3.xml" Id="Rbe48a200758a485e" /><Relationship Type="http://schemas.openxmlformats.org/officeDocument/2006/relationships/slide" Target="/ppt/slides/slide4.xml" Id="Rc0dd0a8dde3f4722" /><Relationship Type="http://schemas.openxmlformats.org/officeDocument/2006/relationships/slide" Target="/ppt/slides/slide5.xml" Id="R2af9444880cb412c" /><Relationship Type="http://schemas.openxmlformats.org/officeDocument/2006/relationships/slide" Target="/ppt/slides/slide6.xml" Id="R82f7ff2f4f2745e6" /><Relationship Type="http://schemas.openxmlformats.org/officeDocument/2006/relationships/slide" Target="/ppt/slides/slide7.xml" Id="R58f2305a7af44a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76c5d0fd174e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557a331344640" /><Relationship Type="http://schemas.openxmlformats.org/officeDocument/2006/relationships/theme" Target="/ppt/slideMasters/theme/theme1.xml" Id="Rb0d568dc9be94e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2557a3313446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63eddc8c546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452b8596a48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9f01e8a3b4d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d79f0dc6740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78597d23e43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cf781296a40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3062af3ce44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SØR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53 137 286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13 553 938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13 526 471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12 477 840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20 640 343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HOMME HANS OLAV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ASBJØRN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ROLF EINAR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LEIF STURE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KENNETH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OMDAL OLE MARTIN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Wergelands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38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943 708 428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