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57fbfc539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ae3abaac64258"/>
  </p:sldMasterIdLst>
  <p:sldIdLst>
    <p:sldId xmlns:r="http://schemas.openxmlformats.org/officeDocument/2006/relationships" id="256" r:id="R4e5653ec45784049"/>
    <p:sldId xmlns:r="http://schemas.openxmlformats.org/officeDocument/2006/relationships" id="257" r:id="Rfdcae799741f4dee"/>
    <p:sldId xmlns:r="http://schemas.openxmlformats.org/officeDocument/2006/relationships" id="258" r:id="R3843163b206e4278"/>
    <p:sldId xmlns:r="http://schemas.openxmlformats.org/officeDocument/2006/relationships" id="259" r:id="R979f67312f49436b"/>
    <p:sldId xmlns:r="http://schemas.openxmlformats.org/officeDocument/2006/relationships" id="260" r:id="R54a254ec5e9746b4"/>
    <p:sldId xmlns:r="http://schemas.openxmlformats.org/officeDocument/2006/relationships" id="261" r:id="Rea25ef4d0c1c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e3abaac64258" /><Relationship Type="http://schemas.openxmlformats.org/officeDocument/2006/relationships/slide" Target="/ppt/slides/slide1.xml" Id="R4e5653ec45784049" /><Relationship Type="http://schemas.openxmlformats.org/officeDocument/2006/relationships/slide" Target="/ppt/slides/slide2.xml" Id="Rfdcae799741f4dee" /><Relationship Type="http://schemas.openxmlformats.org/officeDocument/2006/relationships/slide" Target="/ppt/slides/slide3.xml" Id="R3843163b206e4278" /><Relationship Type="http://schemas.openxmlformats.org/officeDocument/2006/relationships/slide" Target="/ppt/slides/slide4.xml" Id="R979f67312f49436b" /><Relationship Type="http://schemas.openxmlformats.org/officeDocument/2006/relationships/slide" Target="/ppt/slides/slide5.xml" Id="R54a254ec5e9746b4" /><Relationship Type="http://schemas.openxmlformats.org/officeDocument/2006/relationships/slide" Target="/ppt/slides/slide6.xml" Id="Rea25ef4d0c1c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2ab348095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feaa7299e4961" /><Relationship Type="http://schemas.openxmlformats.org/officeDocument/2006/relationships/theme" Target="/ppt/slideMasters/theme/theme1.xml" Id="R638ca7f0e3ec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feaa7299e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947f8adc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46e0f1ac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bfb8e4d4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94116bb3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20655ac0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0df58e20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