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f19d8492b48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1df39ba194d1d"/>
  </p:sldMasterIdLst>
  <p:sldIdLst>
    <p:sldId xmlns:r="http://schemas.openxmlformats.org/officeDocument/2006/relationships" id="256" r:id="R019f2a48cdaa46c0"/>
    <p:sldId xmlns:r="http://schemas.openxmlformats.org/officeDocument/2006/relationships" id="257" r:id="Re2ffec8352f949fe"/>
    <p:sldId xmlns:r="http://schemas.openxmlformats.org/officeDocument/2006/relationships" id="258" r:id="R9caded16d4164867"/>
    <p:sldId xmlns:r="http://schemas.openxmlformats.org/officeDocument/2006/relationships" id="259" r:id="R10fa287c4b414842"/>
    <p:sldId xmlns:r="http://schemas.openxmlformats.org/officeDocument/2006/relationships" id="260" r:id="R0b1ff759d2454f8c"/>
    <p:sldId xmlns:r="http://schemas.openxmlformats.org/officeDocument/2006/relationships" id="261" r:id="R0996e69e0b13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1df39ba194d1d" /><Relationship Type="http://schemas.openxmlformats.org/officeDocument/2006/relationships/slide" Target="/ppt/slides/slide1.xml" Id="R019f2a48cdaa46c0" /><Relationship Type="http://schemas.openxmlformats.org/officeDocument/2006/relationships/slide" Target="/ppt/slides/slide2.xml" Id="Re2ffec8352f949fe" /><Relationship Type="http://schemas.openxmlformats.org/officeDocument/2006/relationships/slide" Target="/ppt/slides/slide3.xml" Id="R9caded16d4164867" /><Relationship Type="http://schemas.openxmlformats.org/officeDocument/2006/relationships/slide" Target="/ppt/slides/slide4.xml" Id="R10fa287c4b414842" /><Relationship Type="http://schemas.openxmlformats.org/officeDocument/2006/relationships/slide" Target="/ppt/slides/slide5.xml" Id="R0b1ff759d2454f8c" /><Relationship Type="http://schemas.openxmlformats.org/officeDocument/2006/relationships/slide" Target="/ppt/slides/slide6.xml" Id="R0996e69e0b13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185503b99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e6f6675174a2a" /><Relationship Type="http://schemas.openxmlformats.org/officeDocument/2006/relationships/theme" Target="/ppt/slideMasters/theme/theme1.xml" Id="Racb86c78fc92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2e6f667517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42b692d70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29c9c4ace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4c28fb4e245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8f34affec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7d811b822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ca404dacf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