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52563df82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fe2ffc0754fc3"/>
  </p:sldMasterIdLst>
  <p:sldIdLst>
    <p:sldId xmlns:r="http://schemas.openxmlformats.org/officeDocument/2006/relationships" id="256" r:id="R31aeef5ce7584228"/>
    <p:sldId xmlns:r="http://schemas.openxmlformats.org/officeDocument/2006/relationships" id="257" r:id="R492b765701194814"/>
    <p:sldId xmlns:r="http://schemas.openxmlformats.org/officeDocument/2006/relationships" id="258" r:id="Rc944e9efc57e4cfb"/>
    <p:sldId xmlns:r="http://schemas.openxmlformats.org/officeDocument/2006/relationships" id="259" r:id="R273d6e21b56445f7"/>
    <p:sldId xmlns:r="http://schemas.openxmlformats.org/officeDocument/2006/relationships" id="260" r:id="R66204b2dfe38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fe2ffc0754fc3" /><Relationship Type="http://schemas.openxmlformats.org/officeDocument/2006/relationships/slide" Target="/ppt/slides/slide1.xml" Id="R31aeef5ce7584228" /><Relationship Type="http://schemas.openxmlformats.org/officeDocument/2006/relationships/slide" Target="/ppt/slides/slide2.xml" Id="R492b765701194814" /><Relationship Type="http://schemas.openxmlformats.org/officeDocument/2006/relationships/slide" Target="/ppt/slides/slide3.xml" Id="Rc944e9efc57e4cfb" /><Relationship Type="http://schemas.openxmlformats.org/officeDocument/2006/relationships/slide" Target="/ppt/slides/slide4.xml" Id="R273d6e21b56445f7" /><Relationship Type="http://schemas.openxmlformats.org/officeDocument/2006/relationships/slide" Target="/ppt/slides/slide5.xml" Id="R66204b2dfe38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087c5aab7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6d7ce22047d4" /><Relationship Type="http://schemas.openxmlformats.org/officeDocument/2006/relationships/theme" Target="/ppt/slideMasters/theme/theme1.xml" Id="R7f9fdcff0efa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56d7ce220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f9bc8b65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6c6ef6fd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b6cab6f94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9814053b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52cc4c6c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DEANU GIELDA / TANA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DEANU GIELDA / TANA KOMMUNE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