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85b87cd527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c5738a1cc481e"/>
  </p:sldMasterIdLst>
  <p:sldIdLst>
    <p:sldId xmlns:r="http://schemas.openxmlformats.org/officeDocument/2006/relationships" id="256" r:id="R1dd59534dda24e2d"/>
    <p:sldId xmlns:r="http://schemas.openxmlformats.org/officeDocument/2006/relationships" id="257" r:id="Rff687e2681474acd"/>
    <p:sldId xmlns:r="http://schemas.openxmlformats.org/officeDocument/2006/relationships" id="258" r:id="R00e7fc1574e54d26"/>
    <p:sldId xmlns:r="http://schemas.openxmlformats.org/officeDocument/2006/relationships" id="259" r:id="Rf2c5a9eaaa1249a6"/>
    <p:sldId xmlns:r="http://schemas.openxmlformats.org/officeDocument/2006/relationships" id="260" r:id="Rdfc43ca4909f455c"/>
    <p:sldId xmlns:r="http://schemas.openxmlformats.org/officeDocument/2006/relationships" id="261" r:id="R0be4a2b9c4e84c77"/>
    <p:sldId xmlns:r="http://schemas.openxmlformats.org/officeDocument/2006/relationships" id="262" r:id="Rb1727fdced11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c5738a1cc481e" /><Relationship Type="http://schemas.openxmlformats.org/officeDocument/2006/relationships/slide" Target="/ppt/slides/slide1.xml" Id="R1dd59534dda24e2d" /><Relationship Type="http://schemas.openxmlformats.org/officeDocument/2006/relationships/slide" Target="/ppt/slides/slide2.xml" Id="Rff687e2681474acd" /><Relationship Type="http://schemas.openxmlformats.org/officeDocument/2006/relationships/slide" Target="/ppt/slides/slide3.xml" Id="R00e7fc1574e54d26" /><Relationship Type="http://schemas.openxmlformats.org/officeDocument/2006/relationships/slide" Target="/ppt/slides/slide4.xml" Id="Rf2c5a9eaaa1249a6" /><Relationship Type="http://schemas.openxmlformats.org/officeDocument/2006/relationships/slide" Target="/ppt/slides/slide5.xml" Id="Rdfc43ca4909f455c" /><Relationship Type="http://schemas.openxmlformats.org/officeDocument/2006/relationships/slide" Target="/ppt/slides/slide6.xml" Id="R0be4a2b9c4e84c77" /><Relationship Type="http://schemas.openxmlformats.org/officeDocument/2006/relationships/slide" Target="/ppt/slides/slide7.xml" Id="Rb1727fdced11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2e7981550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d4a64c80c4003" /><Relationship Type="http://schemas.openxmlformats.org/officeDocument/2006/relationships/theme" Target="/ppt/slideMasters/theme/theme1.xml" Id="Rf34c28cef71f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d4a64c80c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9ed430493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06b4203fd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89850a2e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9f7224342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21c487f61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e676906d5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7cb19969b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 NORD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8 885 314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38 467 451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52 975 927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 NORD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v/Ingvald Anfinnsen, Jærveien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943 501 440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 NORD AS</a:t>
            </a:r>
          </a:p>
        </p:txBody>
      </p:sp>
    </p:spTree>
  </p:cSld>
  <p:clrMapOvr>
    <a:masterClrMapping xmlns:a="http://schemas.openxmlformats.org/drawingml/2006/main"/>
  </p:clrMapOvr>
</p:sld>
</file>