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0ea7d2f81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8a4ae5d7a47a2"/>
  </p:sldMasterIdLst>
  <p:sldIdLst>
    <p:sldId xmlns:r="http://schemas.openxmlformats.org/officeDocument/2006/relationships" id="256" r:id="Rd9e752fa0f044c82"/>
    <p:sldId xmlns:r="http://schemas.openxmlformats.org/officeDocument/2006/relationships" id="257" r:id="R6d0880bfe20b41fc"/>
    <p:sldId xmlns:r="http://schemas.openxmlformats.org/officeDocument/2006/relationships" id="258" r:id="R330f0bf972264362"/>
    <p:sldId xmlns:r="http://schemas.openxmlformats.org/officeDocument/2006/relationships" id="259" r:id="R1ec6b090fb4740cb"/>
    <p:sldId xmlns:r="http://schemas.openxmlformats.org/officeDocument/2006/relationships" id="260" r:id="R989335901dd74a26"/>
    <p:sldId xmlns:r="http://schemas.openxmlformats.org/officeDocument/2006/relationships" id="261" r:id="R79f4c97b23b74019"/>
    <p:sldId xmlns:r="http://schemas.openxmlformats.org/officeDocument/2006/relationships" id="262" r:id="R9b8c7a71abf2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8a4ae5d7a47a2" /><Relationship Type="http://schemas.openxmlformats.org/officeDocument/2006/relationships/slide" Target="/ppt/slides/slide1.xml" Id="Rd9e752fa0f044c82" /><Relationship Type="http://schemas.openxmlformats.org/officeDocument/2006/relationships/slide" Target="/ppt/slides/slide2.xml" Id="R6d0880bfe20b41fc" /><Relationship Type="http://schemas.openxmlformats.org/officeDocument/2006/relationships/slide" Target="/ppt/slides/slide3.xml" Id="R330f0bf972264362" /><Relationship Type="http://schemas.openxmlformats.org/officeDocument/2006/relationships/slide" Target="/ppt/slides/slide4.xml" Id="R1ec6b090fb4740cb" /><Relationship Type="http://schemas.openxmlformats.org/officeDocument/2006/relationships/slide" Target="/ppt/slides/slide5.xml" Id="R989335901dd74a26" /><Relationship Type="http://schemas.openxmlformats.org/officeDocument/2006/relationships/slide" Target="/ppt/slides/slide6.xml" Id="R79f4c97b23b74019" /><Relationship Type="http://schemas.openxmlformats.org/officeDocument/2006/relationships/slide" Target="/ppt/slides/slide7.xml" Id="R9b8c7a71abf2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9bc8f4db6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0006dcb0475b" /><Relationship Type="http://schemas.openxmlformats.org/officeDocument/2006/relationships/theme" Target="/ppt/slideMasters/theme/theme1.xml" Id="R3b2be936c700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e0006dcb0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8c7ec9e6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9a218416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8aa0d4ff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4a72913fd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da68c7f4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41bb8ae3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7eb4dbf9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