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3f80c8b0e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4d84284b64ca9"/>
  </p:sldMasterIdLst>
  <p:sldIdLst>
    <p:sldId xmlns:r="http://schemas.openxmlformats.org/officeDocument/2006/relationships" id="256" r:id="R24a497f135cf43c8"/>
    <p:sldId xmlns:r="http://schemas.openxmlformats.org/officeDocument/2006/relationships" id="257" r:id="Rf8fcf4d655754e6c"/>
    <p:sldId xmlns:r="http://schemas.openxmlformats.org/officeDocument/2006/relationships" id="258" r:id="Rf18e4eaa3c894eb5"/>
    <p:sldId xmlns:r="http://schemas.openxmlformats.org/officeDocument/2006/relationships" id="259" r:id="Rbeabacecf31b4f47"/>
    <p:sldId xmlns:r="http://schemas.openxmlformats.org/officeDocument/2006/relationships" id="260" r:id="Rc0f7a070127742da"/>
    <p:sldId xmlns:r="http://schemas.openxmlformats.org/officeDocument/2006/relationships" id="261" r:id="R6985b0b810634d42"/>
    <p:sldId xmlns:r="http://schemas.openxmlformats.org/officeDocument/2006/relationships" id="262" r:id="R1ff439d17d55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4d84284b64ca9" /><Relationship Type="http://schemas.openxmlformats.org/officeDocument/2006/relationships/slide" Target="/ppt/slides/slide1.xml" Id="R24a497f135cf43c8" /><Relationship Type="http://schemas.openxmlformats.org/officeDocument/2006/relationships/slide" Target="/ppt/slides/slide2.xml" Id="Rf8fcf4d655754e6c" /><Relationship Type="http://schemas.openxmlformats.org/officeDocument/2006/relationships/slide" Target="/ppt/slides/slide3.xml" Id="Rf18e4eaa3c894eb5" /><Relationship Type="http://schemas.openxmlformats.org/officeDocument/2006/relationships/slide" Target="/ppt/slides/slide4.xml" Id="Rbeabacecf31b4f47" /><Relationship Type="http://schemas.openxmlformats.org/officeDocument/2006/relationships/slide" Target="/ppt/slides/slide5.xml" Id="Rc0f7a070127742da" /><Relationship Type="http://schemas.openxmlformats.org/officeDocument/2006/relationships/slide" Target="/ppt/slides/slide6.xml" Id="R6985b0b810634d42" /><Relationship Type="http://schemas.openxmlformats.org/officeDocument/2006/relationships/slide" Target="/ppt/slides/slide7.xml" Id="R1ff439d17d55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78c188542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2691092343bb" /><Relationship Type="http://schemas.openxmlformats.org/officeDocument/2006/relationships/theme" Target="/ppt/slideMasters/theme/theme1.xml" Id="Rfa79b9fafe2f47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226910923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101eee38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85cc3c871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ab9b43f1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c000b5cd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c8d8dfe36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313f5456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0ec97358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