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c2ab3dab1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0dcb6d571459e"/>
  </p:sldMasterIdLst>
  <p:sldIdLst>
    <p:sldId xmlns:r="http://schemas.openxmlformats.org/officeDocument/2006/relationships" id="256" r:id="Reff8dfe941c340d8"/>
    <p:sldId xmlns:r="http://schemas.openxmlformats.org/officeDocument/2006/relationships" id="257" r:id="R1d4049c1c0c34daa"/>
    <p:sldId xmlns:r="http://schemas.openxmlformats.org/officeDocument/2006/relationships" id="258" r:id="R6d0262c1af134065"/>
    <p:sldId xmlns:r="http://schemas.openxmlformats.org/officeDocument/2006/relationships" id="259" r:id="Ree05d0f52bc940e6"/>
    <p:sldId xmlns:r="http://schemas.openxmlformats.org/officeDocument/2006/relationships" id="260" r:id="R8907d13988304b14"/>
    <p:sldId xmlns:r="http://schemas.openxmlformats.org/officeDocument/2006/relationships" id="261" r:id="R5f5c0fd9ae3d4864"/>
    <p:sldId xmlns:r="http://schemas.openxmlformats.org/officeDocument/2006/relationships" id="262" r:id="R80c6206de465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0dcb6d571459e" /><Relationship Type="http://schemas.openxmlformats.org/officeDocument/2006/relationships/slide" Target="/ppt/slides/slide1.xml" Id="Reff8dfe941c340d8" /><Relationship Type="http://schemas.openxmlformats.org/officeDocument/2006/relationships/slide" Target="/ppt/slides/slide2.xml" Id="R1d4049c1c0c34daa" /><Relationship Type="http://schemas.openxmlformats.org/officeDocument/2006/relationships/slide" Target="/ppt/slides/slide3.xml" Id="R6d0262c1af134065" /><Relationship Type="http://schemas.openxmlformats.org/officeDocument/2006/relationships/slide" Target="/ppt/slides/slide4.xml" Id="Ree05d0f52bc940e6" /><Relationship Type="http://schemas.openxmlformats.org/officeDocument/2006/relationships/slide" Target="/ppt/slides/slide5.xml" Id="R8907d13988304b14" /><Relationship Type="http://schemas.openxmlformats.org/officeDocument/2006/relationships/slide" Target="/ppt/slides/slide6.xml" Id="R5f5c0fd9ae3d4864" /><Relationship Type="http://schemas.openxmlformats.org/officeDocument/2006/relationships/slide" Target="/ppt/slides/slide7.xml" Id="R80c6206de465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0a27a7bed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c4fecb3284faa" /><Relationship Type="http://schemas.openxmlformats.org/officeDocument/2006/relationships/theme" Target="/ppt/slideMasters/theme/theme1.xml" Id="Rd42aae5746ab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c4fecb328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ee26bf0fa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f46ebc03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f5981ddb6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6dfa94434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b5783eac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e7298b6e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d78bdb699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BERIT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LARS PETTER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