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081daac28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df6bffab04d72"/>
  </p:sldMasterIdLst>
  <p:sldIdLst>
    <p:sldId xmlns:r="http://schemas.openxmlformats.org/officeDocument/2006/relationships" id="256" r:id="R04258c642b8248ce"/>
    <p:sldId xmlns:r="http://schemas.openxmlformats.org/officeDocument/2006/relationships" id="257" r:id="Rd201397b89504c6f"/>
    <p:sldId xmlns:r="http://schemas.openxmlformats.org/officeDocument/2006/relationships" id="258" r:id="Rf5dc607b01a640bf"/>
    <p:sldId xmlns:r="http://schemas.openxmlformats.org/officeDocument/2006/relationships" id="259" r:id="R6ea7d77d58f54f6f"/>
    <p:sldId xmlns:r="http://schemas.openxmlformats.org/officeDocument/2006/relationships" id="260" r:id="Ra1826ace35394d27"/>
    <p:sldId xmlns:r="http://schemas.openxmlformats.org/officeDocument/2006/relationships" id="261" r:id="R54954f91ddce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df6bffab04d72" /><Relationship Type="http://schemas.openxmlformats.org/officeDocument/2006/relationships/slide" Target="/ppt/slides/slide1.xml" Id="R04258c642b8248ce" /><Relationship Type="http://schemas.openxmlformats.org/officeDocument/2006/relationships/slide" Target="/ppt/slides/slide2.xml" Id="Rd201397b89504c6f" /><Relationship Type="http://schemas.openxmlformats.org/officeDocument/2006/relationships/slide" Target="/ppt/slides/slide3.xml" Id="Rf5dc607b01a640bf" /><Relationship Type="http://schemas.openxmlformats.org/officeDocument/2006/relationships/slide" Target="/ppt/slides/slide4.xml" Id="R6ea7d77d58f54f6f" /><Relationship Type="http://schemas.openxmlformats.org/officeDocument/2006/relationships/slide" Target="/ppt/slides/slide5.xml" Id="Ra1826ace35394d27" /><Relationship Type="http://schemas.openxmlformats.org/officeDocument/2006/relationships/slide" Target="/ppt/slides/slide6.xml" Id="R54954f91ddce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e02f7ac3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73982cf7842e1" /><Relationship Type="http://schemas.openxmlformats.org/officeDocument/2006/relationships/theme" Target="/ppt/slideMasters/theme/theme1.xml" Id="R76cfb313c5bd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73982cf78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7233f4ac4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f793857bc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628561bd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38fc24d9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403e7d7b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a2207be6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